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8" r:id="rId3"/>
    <p:sldId id="259" r:id="rId4"/>
    <p:sldId id="260" r:id="rId5"/>
    <p:sldId id="257"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2423" autoAdjust="0"/>
  </p:normalViewPr>
  <p:slideViewPr>
    <p:cSldViewPr>
      <p:cViewPr varScale="1">
        <p:scale>
          <a:sx n="107" d="100"/>
          <a:sy n="107" d="100"/>
        </p:scale>
        <p:origin x="-25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97FA6-0E40-48A8-97B4-F311BDD0BED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534A51A-AF4E-4CCB-8658-1E0406CAA13A}">
      <dgm:prSet phldrT="[Text]"/>
      <dgm:spPr>
        <a:ln>
          <a:noFill/>
        </a:ln>
      </dgm:spPr>
      <dgm:t>
        <a:bodyPr/>
        <a:lstStyle/>
        <a:p>
          <a:r>
            <a:rPr lang="en-US" dirty="0" smtClean="0"/>
            <a:t>Nearly 9000 stores to close this year</a:t>
          </a:r>
          <a:endParaRPr lang="en-US" dirty="0"/>
        </a:p>
      </dgm:t>
    </dgm:pt>
    <dgm:pt modelId="{D4D02B28-A338-43CB-A5A2-AA21505426E2}" type="parTrans" cxnId="{F26BB9C5-9C06-4C6E-8138-9DD529B85958}">
      <dgm:prSet/>
      <dgm:spPr/>
      <dgm:t>
        <a:bodyPr/>
        <a:lstStyle/>
        <a:p>
          <a:endParaRPr lang="en-US"/>
        </a:p>
      </dgm:t>
    </dgm:pt>
    <dgm:pt modelId="{630C8F2A-8D8C-4D02-BB6B-47745701BF71}" type="sibTrans" cxnId="{F26BB9C5-9C06-4C6E-8138-9DD529B85958}">
      <dgm:prSet/>
      <dgm:spPr/>
      <dgm:t>
        <a:bodyPr/>
        <a:lstStyle/>
        <a:p>
          <a:endParaRPr lang="en-US"/>
        </a:p>
      </dgm:t>
    </dgm:pt>
    <dgm:pt modelId="{159C2EAC-6C7E-4617-B6B1-AF574252D3B9}">
      <dgm:prSet/>
      <dgm:spPr>
        <a:ln>
          <a:noFill/>
        </a:ln>
      </dgm:spPr>
      <dgm:t>
        <a:bodyPr/>
        <a:lstStyle/>
        <a:p>
          <a:r>
            <a:rPr lang="en-US" dirty="0" smtClean="0"/>
            <a:t>Changing consumer preferences</a:t>
          </a:r>
          <a:endParaRPr lang="en-US" dirty="0"/>
        </a:p>
      </dgm:t>
    </dgm:pt>
    <dgm:pt modelId="{F5DB0DFD-701B-4C91-9C28-42AC42FAEFCE}" type="parTrans" cxnId="{13159530-3F51-4F54-B729-EF3C53FF0129}">
      <dgm:prSet/>
      <dgm:spPr/>
      <dgm:t>
        <a:bodyPr/>
        <a:lstStyle/>
        <a:p>
          <a:endParaRPr lang="en-US"/>
        </a:p>
      </dgm:t>
    </dgm:pt>
    <dgm:pt modelId="{20E55050-F5ED-4352-A0BB-96B0FF341E2A}" type="sibTrans" cxnId="{13159530-3F51-4F54-B729-EF3C53FF0129}">
      <dgm:prSet/>
      <dgm:spPr/>
      <dgm:t>
        <a:bodyPr/>
        <a:lstStyle/>
        <a:p>
          <a:endParaRPr lang="en-US"/>
        </a:p>
      </dgm:t>
    </dgm:pt>
    <dgm:pt modelId="{7EEE8655-5DFF-4260-A06E-AF109F63D3EE}">
      <dgm:prSet/>
      <dgm:spPr/>
      <dgm:t>
        <a:bodyPr/>
        <a:lstStyle/>
        <a:p>
          <a:r>
            <a:rPr lang="en-US" dirty="0" smtClean="0"/>
            <a:t>Collect experiences over collecting goods</a:t>
          </a:r>
          <a:endParaRPr lang="en-US" dirty="0"/>
        </a:p>
      </dgm:t>
    </dgm:pt>
    <dgm:pt modelId="{25439BED-CBEA-4206-B565-823C9EE605BE}" type="parTrans" cxnId="{49CE14BF-259D-4E51-958C-8FA64371B391}">
      <dgm:prSet/>
      <dgm:spPr/>
      <dgm:t>
        <a:bodyPr/>
        <a:lstStyle/>
        <a:p>
          <a:endParaRPr lang="en-US"/>
        </a:p>
      </dgm:t>
    </dgm:pt>
    <dgm:pt modelId="{05B11099-A2A0-4496-8E4E-D9E64BFE5B7B}" type="sibTrans" cxnId="{49CE14BF-259D-4E51-958C-8FA64371B391}">
      <dgm:prSet/>
      <dgm:spPr/>
      <dgm:t>
        <a:bodyPr/>
        <a:lstStyle/>
        <a:p>
          <a:endParaRPr lang="en-US"/>
        </a:p>
      </dgm:t>
    </dgm:pt>
    <dgm:pt modelId="{6FCC07E6-616A-47D0-8FB9-1936E24262BF}">
      <dgm:prSet/>
      <dgm:spPr/>
      <dgm:t>
        <a:bodyPr/>
        <a:lstStyle/>
        <a:p>
          <a:r>
            <a:rPr lang="en-US" dirty="0" smtClean="0"/>
            <a:t>“Fast Fashion” mentality </a:t>
          </a:r>
          <a:endParaRPr lang="en-US" dirty="0"/>
        </a:p>
      </dgm:t>
    </dgm:pt>
    <dgm:pt modelId="{7D1C33AE-07A4-43D4-A247-B3FCD483FB31}" type="parTrans" cxnId="{BBB4CC7B-51AC-4C42-923F-E381E2337EA4}">
      <dgm:prSet/>
      <dgm:spPr/>
      <dgm:t>
        <a:bodyPr/>
        <a:lstStyle/>
        <a:p>
          <a:endParaRPr lang="en-US"/>
        </a:p>
      </dgm:t>
    </dgm:pt>
    <dgm:pt modelId="{28E327B3-D405-4527-9686-5D96DF905E09}" type="sibTrans" cxnId="{BBB4CC7B-51AC-4C42-923F-E381E2337EA4}">
      <dgm:prSet/>
      <dgm:spPr/>
      <dgm:t>
        <a:bodyPr/>
        <a:lstStyle/>
        <a:p>
          <a:endParaRPr lang="en-US"/>
        </a:p>
      </dgm:t>
    </dgm:pt>
    <dgm:pt modelId="{6E18D2BD-EE2E-4DBD-ADBD-0B778EB0B06F}">
      <dgm:prSet/>
      <dgm:spPr>
        <a:ln>
          <a:noFill/>
        </a:ln>
      </dgm:spPr>
      <dgm:t>
        <a:bodyPr/>
        <a:lstStyle/>
        <a:p>
          <a:r>
            <a:rPr lang="en-US" dirty="0" smtClean="0"/>
            <a:t>Technology </a:t>
          </a:r>
          <a:endParaRPr lang="en-US" dirty="0"/>
        </a:p>
      </dgm:t>
    </dgm:pt>
    <dgm:pt modelId="{B8ED8C19-427F-4B66-AEC2-E3B8D004AD47}" type="parTrans" cxnId="{4BF3BF55-CE6A-453E-8AE7-A4722651E75D}">
      <dgm:prSet/>
      <dgm:spPr/>
      <dgm:t>
        <a:bodyPr/>
        <a:lstStyle/>
        <a:p>
          <a:endParaRPr lang="en-US"/>
        </a:p>
      </dgm:t>
    </dgm:pt>
    <dgm:pt modelId="{6BA22BFF-D35D-4764-94A7-E878D6BFCB91}" type="sibTrans" cxnId="{4BF3BF55-CE6A-453E-8AE7-A4722651E75D}">
      <dgm:prSet/>
      <dgm:spPr/>
      <dgm:t>
        <a:bodyPr/>
        <a:lstStyle/>
        <a:p>
          <a:endParaRPr lang="en-US"/>
        </a:p>
      </dgm:t>
    </dgm:pt>
    <dgm:pt modelId="{E43ED736-684B-4793-AA6B-8E753CE65D8A}">
      <dgm:prSet/>
      <dgm:spPr/>
      <dgm:t>
        <a:bodyPr/>
        <a:lstStyle/>
        <a:p>
          <a:r>
            <a:rPr lang="en-US" smtClean="0"/>
            <a:t>Massive online inventories</a:t>
          </a:r>
          <a:endParaRPr lang="en-US" dirty="0"/>
        </a:p>
      </dgm:t>
    </dgm:pt>
    <dgm:pt modelId="{62A5F400-1FED-44C8-B918-024EDA196BCE}" type="parTrans" cxnId="{5B3385A7-CA9B-4BD6-B9B3-30290EADE148}">
      <dgm:prSet/>
      <dgm:spPr/>
      <dgm:t>
        <a:bodyPr/>
        <a:lstStyle/>
        <a:p>
          <a:endParaRPr lang="en-US"/>
        </a:p>
      </dgm:t>
    </dgm:pt>
    <dgm:pt modelId="{7BAF1F54-CF3C-46B1-B860-19BABB8E0733}" type="sibTrans" cxnId="{5B3385A7-CA9B-4BD6-B9B3-30290EADE148}">
      <dgm:prSet/>
      <dgm:spPr/>
      <dgm:t>
        <a:bodyPr/>
        <a:lstStyle/>
        <a:p>
          <a:endParaRPr lang="en-US"/>
        </a:p>
      </dgm:t>
    </dgm:pt>
    <dgm:pt modelId="{D9167099-8685-4A46-8EAE-F7501C4F1302}">
      <dgm:prSet/>
      <dgm:spPr/>
      <dgm:t>
        <a:bodyPr/>
        <a:lstStyle/>
        <a:p>
          <a:r>
            <a:rPr lang="en-US" smtClean="0"/>
            <a:t>Two day shipping</a:t>
          </a:r>
          <a:endParaRPr lang="en-US" dirty="0"/>
        </a:p>
      </dgm:t>
    </dgm:pt>
    <dgm:pt modelId="{9CFF5BA6-01C7-4EBC-8C26-83939EB51082}" type="parTrans" cxnId="{26C605F7-7E8B-4ACE-96A2-660875C835DF}">
      <dgm:prSet/>
      <dgm:spPr/>
      <dgm:t>
        <a:bodyPr/>
        <a:lstStyle/>
        <a:p>
          <a:endParaRPr lang="en-US"/>
        </a:p>
      </dgm:t>
    </dgm:pt>
    <dgm:pt modelId="{6C8232BF-3DC4-4739-80D0-894489B1B3E2}" type="sibTrans" cxnId="{26C605F7-7E8B-4ACE-96A2-660875C835DF}">
      <dgm:prSet/>
      <dgm:spPr/>
      <dgm:t>
        <a:bodyPr/>
        <a:lstStyle/>
        <a:p>
          <a:endParaRPr lang="en-US"/>
        </a:p>
      </dgm:t>
    </dgm:pt>
    <dgm:pt modelId="{7C414E88-ADF8-43E2-98F3-5A787FEECB42}">
      <dgm:prSet/>
      <dgm:spPr/>
      <dgm:t>
        <a:bodyPr/>
        <a:lstStyle/>
        <a:p>
          <a:r>
            <a:rPr lang="en-US" smtClean="0"/>
            <a:t>Perceived lower prices</a:t>
          </a:r>
          <a:endParaRPr lang="en-US" dirty="0"/>
        </a:p>
      </dgm:t>
    </dgm:pt>
    <dgm:pt modelId="{311C866C-059E-4CDB-B74D-7199CCC6F324}" type="parTrans" cxnId="{32F2141E-BCE2-4EF2-B943-752AD540FE33}">
      <dgm:prSet/>
      <dgm:spPr/>
      <dgm:t>
        <a:bodyPr/>
        <a:lstStyle/>
        <a:p>
          <a:endParaRPr lang="en-US"/>
        </a:p>
      </dgm:t>
    </dgm:pt>
    <dgm:pt modelId="{9C646F4B-567A-44B0-A305-2330EA9AA575}" type="sibTrans" cxnId="{32F2141E-BCE2-4EF2-B943-752AD540FE33}">
      <dgm:prSet/>
      <dgm:spPr/>
      <dgm:t>
        <a:bodyPr/>
        <a:lstStyle/>
        <a:p>
          <a:endParaRPr lang="en-US"/>
        </a:p>
      </dgm:t>
    </dgm:pt>
    <dgm:pt modelId="{E136E7EC-AF6D-4FB6-B0C9-324B19BA60F4}" type="pres">
      <dgm:prSet presAssocID="{4C097FA6-0E40-48A8-97B4-F311BDD0BED0}" presName="linear" presStyleCnt="0">
        <dgm:presLayoutVars>
          <dgm:animLvl val="lvl"/>
          <dgm:resizeHandles val="exact"/>
        </dgm:presLayoutVars>
      </dgm:prSet>
      <dgm:spPr/>
      <dgm:t>
        <a:bodyPr/>
        <a:lstStyle/>
        <a:p>
          <a:endParaRPr lang="en-US"/>
        </a:p>
      </dgm:t>
    </dgm:pt>
    <dgm:pt modelId="{3733F8FF-312D-4D5C-AB87-E4441A399BE4}" type="pres">
      <dgm:prSet presAssocID="{2534A51A-AF4E-4CCB-8658-1E0406CAA13A}" presName="parentText" presStyleLbl="node1" presStyleIdx="0" presStyleCnt="3">
        <dgm:presLayoutVars>
          <dgm:chMax val="0"/>
          <dgm:bulletEnabled val="1"/>
        </dgm:presLayoutVars>
      </dgm:prSet>
      <dgm:spPr/>
      <dgm:t>
        <a:bodyPr/>
        <a:lstStyle/>
        <a:p>
          <a:endParaRPr lang="en-US"/>
        </a:p>
      </dgm:t>
    </dgm:pt>
    <dgm:pt modelId="{725B3E2C-F40C-4307-970B-1A9A28EDFF56}" type="pres">
      <dgm:prSet presAssocID="{630C8F2A-8D8C-4D02-BB6B-47745701BF71}" presName="spacer" presStyleCnt="0"/>
      <dgm:spPr/>
    </dgm:pt>
    <dgm:pt modelId="{020BB5D9-64A5-4366-99B1-3664AB1BC370}" type="pres">
      <dgm:prSet presAssocID="{159C2EAC-6C7E-4617-B6B1-AF574252D3B9}" presName="parentText" presStyleLbl="node1" presStyleIdx="1" presStyleCnt="3">
        <dgm:presLayoutVars>
          <dgm:chMax val="0"/>
          <dgm:bulletEnabled val="1"/>
        </dgm:presLayoutVars>
      </dgm:prSet>
      <dgm:spPr/>
      <dgm:t>
        <a:bodyPr/>
        <a:lstStyle/>
        <a:p>
          <a:endParaRPr lang="en-US"/>
        </a:p>
      </dgm:t>
    </dgm:pt>
    <dgm:pt modelId="{34480359-500B-4E37-AF94-72C20390F2DB}" type="pres">
      <dgm:prSet presAssocID="{159C2EAC-6C7E-4617-B6B1-AF574252D3B9}" presName="childText" presStyleLbl="revTx" presStyleIdx="0" presStyleCnt="2">
        <dgm:presLayoutVars>
          <dgm:bulletEnabled val="1"/>
        </dgm:presLayoutVars>
      </dgm:prSet>
      <dgm:spPr/>
      <dgm:t>
        <a:bodyPr/>
        <a:lstStyle/>
        <a:p>
          <a:endParaRPr lang="en-US"/>
        </a:p>
      </dgm:t>
    </dgm:pt>
    <dgm:pt modelId="{6BD2622E-2397-4ECD-A24A-A911855C4FF9}" type="pres">
      <dgm:prSet presAssocID="{6E18D2BD-EE2E-4DBD-ADBD-0B778EB0B06F}" presName="parentText" presStyleLbl="node1" presStyleIdx="2" presStyleCnt="3">
        <dgm:presLayoutVars>
          <dgm:chMax val="0"/>
          <dgm:bulletEnabled val="1"/>
        </dgm:presLayoutVars>
      </dgm:prSet>
      <dgm:spPr/>
      <dgm:t>
        <a:bodyPr/>
        <a:lstStyle/>
        <a:p>
          <a:endParaRPr lang="en-US"/>
        </a:p>
      </dgm:t>
    </dgm:pt>
    <dgm:pt modelId="{CE1AB108-56B8-49A6-8CA8-7DD0664AA37B}" type="pres">
      <dgm:prSet presAssocID="{6E18D2BD-EE2E-4DBD-ADBD-0B778EB0B06F}" presName="childText" presStyleLbl="revTx" presStyleIdx="1" presStyleCnt="2">
        <dgm:presLayoutVars>
          <dgm:bulletEnabled val="1"/>
        </dgm:presLayoutVars>
      </dgm:prSet>
      <dgm:spPr/>
      <dgm:t>
        <a:bodyPr/>
        <a:lstStyle/>
        <a:p>
          <a:endParaRPr lang="en-US"/>
        </a:p>
      </dgm:t>
    </dgm:pt>
  </dgm:ptLst>
  <dgm:cxnLst>
    <dgm:cxn modelId="{49CE14BF-259D-4E51-958C-8FA64371B391}" srcId="{159C2EAC-6C7E-4617-B6B1-AF574252D3B9}" destId="{7EEE8655-5DFF-4260-A06E-AF109F63D3EE}" srcOrd="0" destOrd="0" parTransId="{25439BED-CBEA-4206-B565-823C9EE605BE}" sibTransId="{05B11099-A2A0-4496-8E4E-D9E64BFE5B7B}"/>
    <dgm:cxn modelId="{3D1109BD-E6DD-4D1B-A721-CA8D69E69B44}" type="presOf" srcId="{6FCC07E6-616A-47D0-8FB9-1936E24262BF}" destId="{34480359-500B-4E37-AF94-72C20390F2DB}" srcOrd="0" destOrd="1" presId="urn:microsoft.com/office/officeart/2005/8/layout/vList2"/>
    <dgm:cxn modelId="{AFB79E08-445C-4D5F-BA4A-520851F23F9C}" type="presOf" srcId="{6E18D2BD-EE2E-4DBD-ADBD-0B778EB0B06F}" destId="{6BD2622E-2397-4ECD-A24A-A911855C4FF9}" srcOrd="0" destOrd="0" presId="urn:microsoft.com/office/officeart/2005/8/layout/vList2"/>
    <dgm:cxn modelId="{BBB4CC7B-51AC-4C42-923F-E381E2337EA4}" srcId="{159C2EAC-6C7E-4617-B6B1-AF574252D3B9}" destId="{6FCC07E6-616A-47D0-8FB9-1936E24262BF}" srcOrd="1" destOrd="0" parTransId="{7D1C33AE-07A4-43D4-A247-B3FCD483FB31}" sibTransId="{28E327B3-D405-4527-9686-5D96DF905E09}"/>
    <dgm:cxn modelId="{FB08DCC9-9F0A-4743-B34D-843A90BC47CD}" type="presOf" srcId="{159C2EAC-6C7E-4617-B6B1-AF574252D3B9}" destId="{020BB5D9-64A5-4366-99B1-3664AB1BC370}" srcOrd="0" destOrd="0" presId="urn:microsoft.com/office/officeart/2005/8/layout/vList2"/>
    <dgm:cxn modelId="{5B3385A7-CA9B-4BD6-B9B3-30290EADE148}" srcId="{6E18D2BD-EE2E-4DBD-ADBD-0B778EB0B06F}" destId="{E43ED736-684B-4793-AA6B-8E753CE65D8A}" srcOrd="0" destOrd="0" parTransId="{62A5F400-1FED-44C8-B918-024EDA196BCE}" sibTransId="{7BAF1F54-CF3C-46B1-B860-19BABB8E0733}"/>
    <dgm:cxn modelId="{57A0D29C-AD82-4604-8288-39B23A8D62DE}" type="presOf" srcId="{2534A51A-AF4E-4CCB-8658-1E0406CAA13A}" destId="{3733F8FF-312D-4D5C-AB87-E4441A399BE4}" srcOrd="0" destOrd="0" presId="urn:microsoft.com/office/officeart/2005/8/layout/vList2"/>
    <dgm:cxn modelId="{E5953C5B-EA91-4442-820A-E8386C1509F3}" type="presOf" srcId="{E43ED736-684B-4793-AA6B-8E753CE65D8A}" destId="{CE1AB108-56B8-49A6-8CA8-7DD0664AA37B}" srcOrd="0" destOrd="0" presId="urn:microsoft.com/office/officeart/2005/8/layout/vList2"/>
    <dgm:cxn modelId="{13159530-3F51-4F54-B729-EF3C53FF0129}" srcId="{4C097FA6-0E40-48A8-97B4-F311BDD0BED0}" destId="{159C2EAC-6C7E-4617-B6B1-AF574252D3B9}" srcOrd="1" destOrd="0" parTransId="{F5DB0DFD-701B-4C91-9C28-42AC42FAEFCE}" sibTransId="{20E55050-F5ED-4352-A0BB-96B0FF341E2A}"/>
    <dgm:cxn modelId="{C212EDAF-0015-4B55-9D08-4654189FE521}" type="presOf" srcId="{7EEE8655-5DFF-4260-A06E-AF109F63D3EE}" destId="{34480359-500B-4E37-AF94-72C20390F2DB}" srcOrd="0" destOrd="0" presId="urn:microsoft.com/office/officeart/2005/8/layout/vList2"/>
    <dgm:cxn modelId="{0AF4D8FF-9DA0-454E-B10F-26814845DE05}" type="presOf" srcId="{D9167099-8685-4A46-8EAE-F7501C4F1302}" destId="{CE1AB108-56B8-49A6-8CA8-7DD0664AA37B}" srcOrd="0" destOrd="1" presId="urn:microsoft.com/office/officeart/2005/8/layout/vList2"/>
    <dgm:cxn modelId="{4BF3BF55-CE6A-453E-8AE7-A4722651E75D}" srcId="{4C097FA6-0E40-48A8-97B4-F311BDD0BED0}" destId="{6E18D2BD-EE2E-4DBD-ADBD-0B778EB0B06F}" srcOrd="2" destOrd="0" parTransId="{B8ED8C19-427F-4B66-AEC2-E3B8D004AD47}" sibTransId="{6BA22BFF-D35D-4764-94A7-E878D6BFCB91}"/>
    <dgm:cxn modelId="{3FC42FEB-6D95-4C6D-B610-A123C08D4E36}" type="presOf" srcId="{7C414E88-ADF8-43E2-98F3-5A787FEECB42}" destId="{CE1AB108-56B8-49A6-8CA8-7DD0664AA37B}" srcOrd="0" destOrd="2" presId="urn:microsoft.com/office/officeart/2005/8/layout/vList2"/>
    <dgm:cxn modelId="{40B5B289-E1C3-47BC-84FF-5E24016D7C5A}" type="presOf" srcId="{4C097FA6-0E40-48A8-97B4-F311BDD0BED0}" destId="{E136E7EC-AF6D-4FB6-B0C9-324B19BA60F4}" srcOrd="0" destOrd="0" presId="urn:microsoft.com/office/officeart/2005/8/layout/vList2"/>
    <dgm:cxn modelId="{26C605F7-7E8B-4ACE-96A2-660875C835DF}" srcId="{6E18D2BD-EE2E-4DBD-ADBD-0B778EB0B06F}" destId="{D9167099-8685-4A46-8EAE-F7501C4F1302}" srcOrd="1" destOrd="0" parTransId="{9CFF5BA6-01C7-4EBC-8C26-83939EB51082}" sibTransId="{6C8232BF-3DC4-4739-80D0-894489B1B3E2}"/>
    <dgm:cxn modelId="{F26BB9C5-9C06-4C6E-8138-9DD529B85958}" srcId="{4C097FA6-0E40-48A8-97B4-F311BDD0BED0}" destId="{2534A51A-AF4E-4CCB-8658-1E0406CAA13A}" srcOrd="0" destOrd="0" parTransId="{D4D02B28-A338-43CB-A5A2-AA21505426E2}" sibTransId="{630C8F2A-8D8C-4D02-BB6B-47745701BF71}"/>
    <dgm:cxn modelId="{32F2141E-BCE2-4EF2-B943-752AD540FE33}" srcId="{6E18D2BD-EE2E-4DBD-ADBD-0B778EB0B06F}" destId="{7C414E88-ADF8-43E2-98F3-5A787FEECB42}" srcOrd="2" destOrd="0" parTransId="{311C866C-059E-4CDB-B74D-7199CCC6F324}" sibTransId="{9C646F4B-567A-44B0-A305-2330EA9AA575}"/>
    <dgm:cxn modelId="{E259D1BF-4F09-4E97-9633-6F7A34B3BEC0}" type="presParOf" srcId="{E136E7EC-AF6D-4FB6-B0C9-324B19BA60F4}" destId="{3733F8FF-312D-4D5C-AB87-E4441A399BE4}" srcOrd="0" destOrd="0" presId="urn:microsoft.com/office/officeart/2005/8/layout/vList2"/>
    <dgm:cxn modelId="{C0E751B8-E836-4590-B38B-E18CC98A4801}" type="presParOf" srcId="{E136E7EC-AF6D-4FB6-B0C9-324B19BA60F4}" destId="{725B3E2C-F40C-4307-970B-1A9A28EDFF56}" srcOrd="1" destOrd="0" presId="urn:microsoft.com/office/officeart/2005/8/layout/vList2"/>
    <dgm:cxn modelId="{9FB5832C-4FE3-4CF4-8729-473AEE918406}" type="presParOf" srcId="{E136E7EC-AF6D-4FB6-B0C9-324B19BA60F4}" destId="{020BB5D9-64A5-4366-99B1-3664AB1BC370}" srcOrd="2" destOrd="0" presId="urn:microsoft.com/office/officeart/2005/8/layout/vList2"/>
    <dgm:cxn modelId="{64AD5C53-621B-4DC1-B31F-E06946C2EE83}" type="presParOf" srcId="{E136E7EC-AF6D-4FB6-B0C9-324B19BA60F4}" destId="{34480359-500B-4E37-AF94-72C20390F2DB}" srcOrd="3" destOrd="0" presId="urn:microsoft.com/office/officeart/2005/8/layout/vList2"/>
    <dgm:cxn modelId="{2686B5DC-F1AA-4A94-906E-281620BCF8F2}" type="presParOf" srcId="{E136E7EC-AF6D-4FB6-B0C9-324B19BA60F4}" destId="{6BD2622E-2397-4ECD-A24A-A911855C4FF9}" srcOrd="4" destOrd="0" presId="urn:microsoft.com/office/officeart/2005/8/layout/vList2"/>
    <dgm:cxn modelId="{26A8D774-77A6-4886-BB4E-FE93D2500821}" type="presParOf" srcId="{E136E7EC-AF6D-4FB6-B0C9-324B19BA60F4}" destId="{CE1AB108-56B8-49A6-8CA8-7DD0664AA37B}"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8397B-50B7-46EA-B1EE-5E58C20E396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8345D0B-B110-401B-9C1E-63AC57E9AC4C}">
      <dgm:prSet phldrT="[Text]"/>
      <dgm:spPr>
        <a:ln>
          <a:noFill/>
        </a:ln>
      </dgm:spPr>
      <dgm:t>
        <a:bodyPr/>
        <a:lstStyle/>
        <a:p>
          <a:r>
            <a:rPr lang="en-US" dirty="0" smtClean="0"/>
            <a:t>Brick and Mortar “Fulfillment” Centers</a:t>
          </a:r>
          <a:endParaRPr lang="en-US" dirty="0"/>
        </a:p>
      </dgm:t>
    </dgm:pt>
    <dgm:pt modelId="{61F66FD6-11FE-4AD8-ABA8-A1F330E02C95}" type="parTrans" cxnId="{D3DADFF5-0753-46FA-B659-B93F30A70BEE}">
      <dgm:prSet/>
      <dgm:spPr/>
      <dgm:t>
        <a:bodyPr/>
        <a:lstStyle/>
        <a:p>
          <a:endParaRPr lang="en-US"/>
        </a:p>
      </dgm:t>
    </dgm:pt>
    <dgm:pt modelId="{43850C57-A056-43F0-B856-26D38B110357}" type="sibTrans" cxnId="{D3DADFF5-0753-46FA-B659-B93F30A70BEE}">
      <dgm:prSet/>
      <dgm:spPr/>
      <dgm:t>
        <a:bodyPr/>
        <a:lstStyle/>
        <a:p>
          <a:endParaRPr lang="en-US"/>
        </a:p>
      </dgm:t>
    </dgm:pt>
    <dgm:pt modelId="{9E0541BC-57EB-435F-9E68-E4ECE566FD01}">
      <dgm:prSet/>
      <dgm:spPr/>
      <dgm:t>
        <a:bodyPr/>
        <a:lstStyle/>
        <a:p>
          <a:r>
            <a:rPr lang="en-US" dirty="0" smtClean="0"/>
            <a:t>Drop Shipping</a:t>
          </a:r>
          <a:endParaRPr lang="en-US" dirty="0"/>
        </a:p>
      </dgm:t>
    </dgm:pt>
    <dgm:pt modelId="{4E4A0FA7-D603-4F92-A55E-0AA8BF2D73AB}" type="parTrans" cxnId="{CDC9478E-7B86-4185-8062-066954F9FEC2}">
      <dgm:prSet/>
      <dgm:spPr/>
      <dgm:t>
        <a:bodyPr/>
        <a:lstStyle/>
        <a:p>
          <a:endParaRPr lang="en-US"/>
        </a:p>
      </dgm:t>
    </dgm:pt>
    <dgm:pt modelId="{D9D89670-2A0E-4149-8A8D-58462A2B88AD}" type="sibTrans" cxnId="{CDC9478E-7B86-4185-8062-066954F9FEC2}">
      <dgm:prSet/>
      <dgm:spPr/>
      <dgm:t>
        <a:bodyPr/>
        <a:lstStyle/>
        <a:p>
          <a:endParaRPr lang="en-US"/>
        </a:p>
      </dgm:t>
    </dgm:pt>
    <dgm:pt modelId="{35811AEB-E6CB-4529-AD64-84BB0B4A67A3}">
      <dgm:prSet/>
      <dgm:spPr/>
      <dgm:t>
        <a:bodyPr/>
        <a:lstStyle/>
        <a:p>
          <a:r>
            <a:rPr lang="en-US" smtClean="0"/>
            <a:t>Automated Warehousing</a:t>
          </a:r>
          <a:endParaRPr lang="en-US" dirty="0"/>
        </a:p>
      </dgm:t>
    </dgm:pt>
    <dgm:pt modelId="{5DF6E4C1-1200-4676-845E-83B6B5EFF1DF}" type="parTrans" cxnId="{95E7D4D4-F90C-4007-839D-43E0F62A2A44}">
      <dgm:prSet/>
      <dgm:spPr/>
      <dgm:t>
        <a:bodyPr/>
        <a:lstStyle/>
        <a:p>
          <a:endParaRPr lang="en-US"/>
        </a:p>
      </dgm:t>
    </dgm:pt>
    <dgm:pt modelId="{454BA086-B80B-49A0-AF05-B3118D40FF95}" type="sibTrans" cxnId="{95E7D4D4-F90C-4007-839D-43E0F62A2A44}">
      <dgm:prSet/>
      <dgm:spPr/>
      <dgm:t>
        <a:bodyPr/>
        <a:lstStyle/>
        <a:p>
          <a:endParaRPr lang="en-US"/>
        </a:p>
      </dgm:t>
    </dgm:pt>
    <dgm:pt modelId="{9DEB6EDB-A440-4CED-9172-1A438CCB6215}">
      <dgm:prSet/>
      <dgm:spPr/>
      <dgm:t>
        <a:bodyPr/>
        <a:lstStyle/>
        <a:p>
          <a:r>
            <a:rPr lang="en-US" smtClean="0"/>
            <a:t>Omnichannel Distribution</a:t>
          </a:r>
          <a:endParaRPr lang="en-US" dirty="0"/>
        </a:p>
      </dgm:t>
    </dgm:pt>
    <dgm:pt modelId="{CD1F197B-6AFE-4067-BD83-D78956D6924E}" type="parTrans" cxnId="{3498A43E-69F6-44DC-BD4E-B3ECC2676165}">
      <dgm:prSet/>
      <dgm:spPr/>
      <dgm:t>
        <a:bodyPr/>
        <a:lstStyle/>
        <a:p>
          <a:endParaRPr lang="en-US"/>
        </a:p>
      </dgm:t>
    </dgm:pt>
    <dgm:pt modelId="{BD6AEA4B-CFEC-4984-9D67-7FC4F8BE6A61}" type="sibTrans" cxnId="{3498A43E-69F6-44DC-BD4E-B3ECC2676165}">
      <dgm:prSet/>
      <dgm:spPr/>
      <dgm:t>
        <a:bodyPr/>
        <a:lstStyle/>
        <a:p>
          <a:endParaRPr lang="en-US"/>
        </a:p>
      </dgm:t>
    </dgm:pt>
    <dgm:pt modelId="{290D0D04-8832-47CB-A226-8F02FF68C8BF}">
      <dgm:prSet/>
      <dgm:spPr>
        <a:ln>
          <a:noFill/>
        </a:ln>
      </dgm:spPr>
      <dgm:t>
        <a:bodyPr/>
        <a:lstStyle/>
        <a:p>
          <a:r>
            <a:rPr lang="en-US" dirty="0" smtClean="0"/>
            <a:t>In-Store Shopping as an “Experience”</a:t>
          </a:r>
          <a:endParaRPr lang="en-US" dirty="0"/>
        </a:p>
      </dgm:t>
    </dgm:pt>
    <dgm:pt modelId="{D8EB0438-E5BC-41CE-8BC4-41059DE2534F}" type="parTrans" cxnId="{1D9E632D-F2EB-4F76-B3D5-672CA9AC581D}">
      <dgm:prSet/>
      <dgm:spPr/>
      <dgm:t>
        <a:bodyPr/>
        <a:lstStyle/>
        <a:p>
          <a:endParaRPr lang="en-US"/>
        </a:p>
      </dgm:t>
    </dgm:pt>
    <dgm:pt modelId="{48688479-6FD3-43AD-A4FC-44411EAB8297}" type="sibTrans" cxnId="{1D9E632D-F2EB-4F76-B3D5-672CA9AC581D}">
      <dgm:prSet/>
      <dgm:spPr/>
      <dgm:t>
        <a:bodyPr/>
        <a:lstStyle/>
        <a:p>
          <a:endParaRPr lang="en-US"/>
        </a:p>
      </dgm:t>
    </dgm:pt>
    <dgm:pt modelId="{5B99A2B2-8407-49F8-8B20-6081BADC8FA2}">
      <dgm:prSet/>
      <dgm:spPr/>
      <dgm:t>
        <a:bodyPr/>
        <a:lstStyle/>
        <a:p>
          <a:r>
            <a:rPr lang="en-US" dirty="0" smtClean="0"/>
            <a:t>Little to no “Front of House” Inventory</a:t>
          </a:r>
          <a:endParaRPr lang="en-US" dirty="0"/>
        </a:p>
      </dgm:t>
    </dgm:pt>
    <dgm:pt modelId="{83B87C1B-0621-4B4B-A581-2FD4A4B2DA30}" type="parTrans" cxnId="{59813CA5-15C4-4FF3-A74A-F36F8CCD5D00}">
      <dgm:prSet/>
      <dgm:spPr/>
      <dgm:t>
        <a:bodyPr/>
        <a:lstStyle/>
        <a:p>
          <a:endParaRPr lang="en-US"/>
        </a:p>
      </dgm:t>
    </dgm:pt>
    <dgm:pt modelId="{492582D2-8271-4545-8265-1B643038522E}" type="sibTrans" cxnId="{59813CA5-15C4-4FF3-A74A-F36F8CCD5D00}">
      <dgm:prSet/>
      <dgm:spPr/>
      <dgm:t>
        <a:bodyPr/>
        <a:lstStyle/>
        <a:p>
          <a:endParaRPr lang="en-US"/>
        </a:p>
      </dgm:t>
    </dgm:pt>
    <dgm:pt modelId="{DFDFA9BA-FD8A-4064-A51F-2A9BB9E40599}">
      <dgm:prSet/>
      <dgm:spPr/>
      <dgm:t>
        <a:bodyPr/>
        <a:lstStyle/>
        <a:p>
          <a:r>
            <a:rPr lang="en-US" smtClean="0"/>
            <a:t>Personal Service Providers over Sales Reps</a:t>
          </a:r>
          <a:endParaRPr lang="en-US" dirty="0"/>
        </a:p>
      </dgm:t>
    </dgm:pt>
    <dgm:pt modelId="{FA72DDE6-8417-4707-94B4-F8DD873CAFA3}" type="parTrans" cxnId="{92EEED99-DF6A-4099-86D1-6DCA80878528}">
      <dgm:prSet/>
      <dgm:spPr/>
      <dgm:t>
        <a:bodyPr/>
        <a:lstStyle/>
        <a:p>
          <a:endParaRPr lang="en-US"/>
        </a:p>
      </dgm:t>
    </dgm:pt>
    <dgm:pt modelId="{C81AA376-9C36-4D2C-8E9B-E6C8F95E7809}" type="sibTrans" cxnId="{92EEED99-DF6A-4099-86D1-6DCA80878528}">
      <dgm:prSet/>
      <dgm:spPr/>
      <dgm:t>
        <a:bodyPr/>
        <a:lstStyle/>
        <a:p>
          <a:endParaRPr lang="en-US"/>
        </a:p>
      </dgm:t>
    </dgm:pt>
    <dgm:pt modelId="{23B51EF0-0CD9-4534-96F9-886D53F7F0E6}" type="pres">
      <dgm:prSet presAssocID="{C538397B-50B7-46EA-B1EE-5E58C20E396A}" presName="linear" presStyleCnt="0">
        <dgm:presLayoutVars>
          <dgm:animLvl val="lvl"/>
          <dgm:resizeHandles val="exact"/>
        </dgm:presLayoutVars>
      </dgm:prSet>
      <dgm:spPr/>
      <dgm:t>
        <a:bodyPr/>
        <a:lstStyle/>
        <a:p>
          <a:endParaRPr lang="en-US"/>
        </a:p>
      </dgm:t>
    </dgm:pt>
    <dgm:pt modelId="{A1CABE12-9B98-4F80-BB5C-E83921804A58}" type="pres">
      <dgm:prSet presAssocID="{A8345D0B-B110-401B-9C1E-63AC57E9AC4C}" presName="parentText" presStyleLbl="node1" presStyleIdx="0" presStyleCnt="2">
        <dgm:presLayoutVars>
          <dgm:chMax val="0"/>
          <dgm:bulletEnabled val="1"/>
        </dgm:presLayoutVars>
      </dgm:prSet>
      <dgm:spPr/>
      <dgm:t>
        <a:bodyPr/>
        <a:lstStyle/>
        <a:p>
          <a:endParaRPr lang="en-US"/>
        </a:p>
      </dgm:t>
    </dgm:pt>
    <dgm:pt modelId="{6C6B5242-B78A-411B-8B5C-7CFBDE414908}" type="pres">
      <dgm:prSet presAssocID="{A8345D0B-B110-401B-9C1E-63AC57E9AC4C}" presName="childText" presStyleLbl="revTx" presStyleIdx="0" presStyleCnt="2">
        <dgm:presLayoutVars>
          <dgm:bulletEnabled val="1"/>
        </dgm:presLayoutVars>
      </dgm:prSet>
      <dgm:spPr/>
      <dgm:t>
        <a:bodyPr/>
        <a:lstStyle/>
        <a:p>
          <a:endParaRPr lang="en-US"/>
        </a:p>
      </dgm:t>
    </dgm:pt>
    <dgm:pt modelId="{A2C131E2-C509-4CF9-ACD3-A4FDE37783A0}" type="pres">
      <dgm:prSet presAssocID="{290D0D04-8832-47CB-A226-8F02FF68C8BF}" presName="parentText" presStyleLbl="node1" presStyleIdx="1" presStyleCnt="2">
        <dgm:presLayoutVars>
          <dgm:chMax val="0"/>
          <dgm:bulletEnabled val="1"/>
        </dgm:presLayoutVars>
      </dgm:prSet>
      <dgm:spPr/>
      <dgm:t>
        <a:bodyPr/>
        <a:lstStyle/>
        <a:p>
          <a:endParaRPr lang="en-US"/>
        </a:p>
      </dgm:t>
    </dgm:pt>
    <dgm:pt modelId="{593E7E4B-6A7E-40BF-AADD-56AEA7C6FED5}" type="pres">
      <dgm:prSet presAssocID="{290D0D04-8832-47CB-A226-8F02FF68C8BF}" presName="childText" presStyleLbl="revTx" presStyleIdx="1" presStyleCnt="2">
        <dgm:presLayoutVars>
          <dgm:bulletEnabled val="1"/>
        </dgm:presLayoutVars>
      </dgm:prSet>
      <dgm:spPr/>
      <dgm:t>
        <a:bodyPr/>
        <a:lstStyle/>
        <a:p>
          <a:endParaRPr lang="en-US"/>
        </a:p>
      </dgm:t>
    </dgm:pt>
  </dgm:ptLst>
  <dgm:cxnLst>
    <dgm:cxn modelId="{9D665700-306C-4F4D-A3A9-34FE51B03C4D}" type="presOf" srcId="{5B99A2B2-8407-49F8-8B20-6081BADC8FA2}" destId="{593E7E4B-6A7E-40BF-AADD-56AEA7C6FED5}" srcOrd="0" destOrd="0" presId="urn:microsoft.com/office/officeart/2005/8/layout/vList2"/>
    <dgm:cxn modelId="{826C4519-603B-4D56-A387-C8E9F333BCEC}" type="presOf" srcId="{C538397B-50B7-46EA-B1EE-5E58C20E396A}" destId="{23B51EF0-0CD9-4534-96F9-886D53F7F0E6}" srcOrd="0" destOrd="0" presId="urn:microsoft.com/office/officeart/2005/8/layout/vList2"/>
    <dgm:cxn modelId="{3498A43E-69F6-44DC-BD4E-B3ECC2676165}" srcId="{A8345D0B-B110-401B-9C1E-63AC57E9AC4C}" destId="{9DEB6EDB-A440-4CED-9172-1A438CCB6215}" srcOrd="2" destOrd="0" parTransId="{CD1F197B-6AFE-4067-BD83-D78956D6924E}" sibTransId="{BD6AEA4B-CFEC-4984-9D67-7FC4F8BE6A61}"/>
    <dgm:cxn modelId="{D3DADFF5-0753-46FA-B659-B93F30A70BEE}" srcId="{C538397B-50B7-46EA-B1EE-5E58C20E396A}" destId="{A8345D0B-B110-401B-9C1E-63AC57E9AC4C}" srcOrd="0" destOrd="0" parTransId="{61F66FD6-11FE-4AD8-ABA8-A1F330E02C95}" sibTransId="{43850C57-A056-43F0-B856-26D38B110357}"/>
    <dgm:cxn modelId="{1ED54137-93DA-422E-9222-F27F0FC9AE4F}" type="presOf" srcId="{290D0D04-8832-47CB-A226-8F02FF68C8BF}" destId="{A2C131E2-C509-4CF9-ACD3-A4FDE37783A0}" srcOrd="0" destOrd="0" presId="urn:microsoft.com/office/officeart/2005/8/layout/vList2"/>
    <dgm:cxn modelId="{59813CA5-15C4-4FF3-A74A-F36F8CCD5D00}" srcId="{290D0D04-8832-47CB-A226-8F02FF68C8BF}" destId="{5B99A2B2-8407-49F8-8B20-6081BADC8FA2}" srcOrd="0" destOrd="0" parTransId="{83B87C1B-0621-4B4B-A581-2FD4A4B2DA30}" sibTransId="{492582D2-8271-4545-8265-1B643038522E}"/>
    <dgm:cxn modelId="{92EEED99-DF6A-4099-86D1-6DCA80878528}" srcId="{290D0D04-8832-47CB-A226-8F02FF68C8BF}" destId="{DFDFA9BA-FD8A-4064-A51F-2A9BB9E40599}" srcOrd="1" destOrd="0" parTransId="{FA72DDE6-8417-4707-94B4-F8DD873CAFA3}" sibTransId="{C81AA376-9C36-4D2C-8E9B-E6C8F95E7809}"/>
    <dgm:cxn modelId="{CDC9478E-7B86-4185-8062-066954F9FEC2}" srcId="{A8345D0B-B110-401B-9C1E-63AC57E9AC4C}" destId="{9E0541BC-57EB-435F-9E68-E4ECE566FD01}" srcOrd="0" destOrd="0" parTransId="{4E4A0FA7-D603-4F92-A55E-0AA8BF2D73AB}" sibTransId="{D9D89670-2A0E-4149-8A8D-58462A2B88AD}"/>
    <dgm:cxn modelId="{BD8C3914-EA77-44F1-BE67-3866BC9DAF77}" type="presOf" srcId="{A8345D0B-B110-401B-9C1E-63AC57E9AC4C}" destId="{A1CABE12-9B98-4F80-BB5C-E83921804A58}" srcOrd="0" destOrd="0" presId="urn:microsoft.com/office/officeart/2005/8/layout/vList2"/>
    <dgm:cxn modelId="{0BCEE60E-6A44-44B0-B80E-CAF76DDD60BD}" type="presOf" srcId="{DFDFA9BA-FD8A-4064-A51F-2A9BB9E40599}" destId="{593E7E4B-6A7E-40BF-AADD-56AEA7C6FED5}" srcOrd="0" destOrd="1" presId="urn:microsoft.com/office/officeart/2005/8/layout/vList2"/>
    <dgm:cxn modelId="{1D9E632D-F2EB-4F76-B3D5-672CA9AC581D}" srcId="{C538397B-50B7-46EA-B1EE-5E58C20E396A}" destId="{290D0D04-8832-47CB-A226-8F02FF68C8BF}" srcOrd="1" destOrd="0" parTransId="{D8EB0438-E5BC-41CE-8BC4-41059DE2534F}" sibTransId="{48688479-6FD3-43AD-A4FC-44411EAB8297}"/>
    <dgm:cxn modelId="{8EF317F5-2027-4869-B8AE-31E2ACD2B8C9}" type="presOf" srcId="{35811AEB-E6CB-4529-AD64-84BB0B4A67A3}" destId="{6C6B5242-B78A-411B-8B5C-7CFBDE414908}" srcOrd="0" destOrd="1" presId="urn:microsoft.com/office/officeart/2005/8/layout/vList2"/>
    <dgm:cxn modelId="{95E7D4D4-F90C-4007-839D-43E0F62A2A44}" srcId="{A8345D0B-B110-401B-9C1E-63AC57E9AC4C}" destId="{35811AEB-E6CB-4529-AD64-84BB0B4A67A3}" srcOrd="1" destOrd="0" parTransId="{5DF6E4C1-1200-4676-845E-83B6B5EFF1DF}" sibTransId="{454BA086-B80B-49A0-AF05-B3118D40FF95}"/>
    <dgm:cxn modelId="{EC637C91-BEE8-496B-AC1F-ED33FA014083}" type="presOf" srcId="{9DEB6EDB-A440-4CED-9172-1A438CCB6215}" destId="{6C6B5242-B78A-411B-8B5C-7CFBDE414908}" srcOrd="0" destOrd="2" presId="urn:microsoft.com/office/officeart/2005/8/layout/vList2"/>
    <dgm:cxn modelId="{2178C630-1A33-4F38-8155-B5E999B6B062}" type="presOf" srcId="{9E0541BC-57EB-435F-9E68-E4ECE566FD01}" destId="{6C6B5242-B78A-411B-8B5C-7CFBDE414908}" srcOrd="0" destOrd="0" presId="urn:microsoft.com/office/officeart/2005/8/layout/vList2"/>
    <dgm:cxn modelId="{410A851A-7541-47BF-A644-D588AE8F5C80}" type="presParOf" srcId="{23B51EF0-0CD9-4534-96F9-886D53F7F0E6}" destId="{A1CABE12-9B98-4F80-BB5C-E83921804A58}" srcOrd="0" destOrd="0" presId="urn:microsoft.com/office/officeart/2005/8/layout/vList2"/>
    <dgm:cxn modelId="{C6DAD220-0B36-488A-B433-83BE98CD2BCB}" type="presParOf" srcId="{23B51EF0-0CD9-4534-96F9-886D53F7F0E6}" destId="{6C6B5242-B78A-411B-8B5C-7CFBDE414908}" srcOrd="1" destOrd="0" presId="urn:microsoft.com/office/officeart/2005/8/layout/vList2"/>
    <dgm:cxn modelId="{5EADFEC1-396C-4B45-B433-C331690F453E}" type="presParOf" srcId="{23B51EF0-0CD9-4534-96F9-886D53F7F0E6}" destId="{A2C131E2-C509-4CF9-ACD3-A4FDE37783A0}" srcOrd="2" destOrd="0" presId="urn:microsoft.com/office/officeart/2005/8/layout/vList2"/>
    <dgm:cxn modelId="{FA2D3D8E-B2F5-4015-A63D-A7FC3ABCE0A8}" type="presParOf" srcId="{23B51EF0-0CD9-4534-96F9-886D53F7F0E6}" destId="{593E7E4B-6A7E-40BF-AADD-56AEA7C6FED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8397B-50B7-46EA-B1EE-5E58C20E396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8345D0B-B110-401B-9C1E-63AC57E9AC4C}">
      <dgm:prSet phldrT="[Text]"/>
      <dgm:spPr>
        <a:ln>
          <a:noFill/>
        </a:ln>
      </dgm:spPr>
      <dgm:t>
        <a:bodyPr/>
        <a:lstStyle/>
        <a:p>
          <a:r>
            <a:rPr lang="en-US" dirty="0" smtClean="0"/>
            <a:t>New “Just In Time” Model</a:t>
          </a:r>
          <a:endParaRPr lang="en-US" dirty="0"/>
        </a:p>
      </dgm:t>
    </dgm:pt>
    <dgm:pt modelId="{61F66FD6-11FE-4AD8-ABA8-A1F330E02C95}" type="parTrans" cxnId="{D3DADFF5-0753-46FA-B659-B93F30A70BEE}">
      <dgm:prSet/>
      <dgm:spPr/>
      <dgm:t>
        <a:bodyPr/>
        <a:lstStyle/>
        <a:p>
          <a:endParaRPr lang="en-US"/>
        </a:p>
      </dgm:t>
    </dgm:pt>
    <dgm:pt modelId="{43850C57-A056-43F0-B856-26D38B110357}" type="sibTrans" cxnId="{D3DADFF5-0753-46FA-B659-B93F30A70BEE}">
      <dgm:prSet/>
      <dgm:spPr/>
      <dgm:t>
        <a:bodyPr/>
        <a:lstStyle/>
        <a:p>
          <a:endParaRPr lang="en-US"/>
        </a:p>
      </dgm:t>
    </dgm:pt>
    <dgm:pt modelId="{12B5A935-17DF-4725-A7DD-DD7CAF970073}">
      <dgm:prSet/>
      <dgm:spPr/>
      <dgm:t>
        <a:bodyPr/>
        <a:lstStyle/>
        <a:p>
          <a:r>
            <a:rPr lang="en-US" smtClean="0"/>
            <a:t>Customization</a:t>
          </a:r>
          <a:endParaRPr lang="en-US" dirty="0"/>
        </a:p>
      </dgm:t>
    </dgm:pt>
    <dgm:pt modelId="{8D470DA9-7030-4F25-A149-03EB1FD21DBA}" type="parTrans" cxnId="{8B3AC7B8-EA44-4187-94E1-8F94A4F1A56D}">
      <dgm:prSet/>
      <dgm:spPr/>
      <dgm:t>
        <a:bodyPr/>
        <a:lstStyle/>
        <a:p>
          <a:endParaRPr lang="en-US"/>
        </a:p>
      </dgm:t>
    </dgm:pt>
    <dgm:pt modelId="{C284FC7E-137E-4F38-A7E9-2949D895FAA2}" type="sibTrans" cxnId="{8B3AC7B8-EA44-4187-94E1-8F94A4F1A56D}">
      <dgm:prSet/>
      <dgm:spPr/>
      <dgm:t>
        <a:bodyPr/>
        <a:lstStyle/>
        <a:p>
          <a:endParaRPr lang="en-US"/>
        </a:p>
      </dgm:t>
    </dgm:pt>
    <dgm:pt modelId="{0942763E-5EAC-4D10-B395-6899780516A7}">
      <dgm:prSet/>
      <dgm:spPr/>
      <dgm:t>
        <a:bodyPr/>
        <a:lstStyle/>
        <a:p>
          <a:r>
            <a:rPr lang="en-US" smtClean="0"/>
            <a:t>Quick Fulfillment</a:t>
          </a:r>
          <a:endParaRPr lang="en-US" dirty="0"/>
        </a:p>
      </dgm:t>
    </dgm:pt>
    <dgm:pt modelId="{32E965C7-8EA6-4A02-8768-F4831190DE4B}" type="parTrans" cxnId="{D281854F-35D3-4C64-88AB-6D479DD81F5D}">
      <dgm:prSet/>
      <dgm:spPr/>
      <dgm:t>
        <a:bodyPr/>
        <a:lstStyle/>
        <a:p>
          <a:endParaRPr lang="en-US"/>
        </a:p>
      </dgm:t>
    </dgm:pt>
    <dgm:pt modelId="{45F27342-B0B5-4C38-B533-617BD470B326}" type="sibTrans" cxnId="{D281854F-35D3-4C64-88AB-6D479DD81F5D}">
      <dgm:prSet/>
      <dgm:spPr/>
      <dgm:t>
        <a:bodyPr/>
        <a:lstStyle/>
        <a:p>
          <a:endParaRPr lang="en-US"/>
        </a:p>
      </dgm:t>
    </dgm:pt>
    <dgm:pt modelId="{33CCF57B-EAF6-49FB-B44E-C295687C51D1}">
      <dgm:prSet/>
      <dgm:spPr/>
      <dgm:t>
        <a:bodyPr/>
        <a:lstStyle/>
        <a:p>
          <a:r>
            <a:rPr lang="en-US" smtClean="0"/>
            <a:t>Little to No Inventory</a:t>
          </a:r>
          <a:endParaRPr lang="en-US" dirty="0"/>
        </a:p>
      </dgm:t>
    </dgm:pt>
    <dgm:pt modelId="{B75A2704-97A6-4E27-A3EB-96CF61EABF10}" type="parTrans" cxnId="{E60DB88F-A9A5-451E-A528-2C7A4FCB9C99}">
      <dgm:prSet/>
      <dgm:spPr/>
      <dgm:t>
        <a:bodyPr/>
        <a:lstStyle/>
        <a:p>
          <a:endParaRPr lang="en-US"/>
        </a:p>
      </dgm:t>
    </dgm:pt>
    <dgm:pt modelId="{6C6B6B62-96BE-4801-9604-1B7EA921AE76}" type="sibTrans" cxnId="{E60DB88F-A9A5-451E-A528-2C7A4FCB9C99}">
      <dgm:prSet/>
      <dgm:spPr/>
      <dgm:t>
        <a:bodyPr/>
        <a:lstStyle/>
        <a:p>
          <a:endParaRPr lang="en-US"/>
        </a:p>
      </dgm:t>
    </dgm:pt>
    <dgm:pt modelId="{F92E0390-811C-4EB8-ABF1-ADA841B38884}">
      <dgm:prSet/>
      <dgm:spPr>
        <a:ln>
          <a:noFill/>
        </a:ln>
      </dgm:spPr>
      <dgm:t>
        <a:bodyPr/>
        <a:lstStyle/>
        <a:p>
          <a:r>
            <a:rPr lang="en-US" smtClean="0"/>
            <a:t>Re-shoring Operations</a:t>
          </a:r>
          <a:endParaRPr lang="en-US" dirty="0"/>
        </a:p>
      </dgm:t>
    </dgm:pt>
    <dgm:pt modelId="{86C0E5DB-5805-4F10-9180-1109FE75781E}" type="parTrans" cxnId="{4216A383-DD74-432A-B52B-E84C5ED56DD0}">
      <dgm:prSet/>
      <dgm:spPr/>
      <dgm:t>
        <a:bodyPr/>
        <a:lstStyle/>
        <a:p>
          <a:endParaRPr lang="en-US"/>
        </a:p>
      </dgm:t>
    </dgm:pt>
    <dgm:pt modelId="{01655FC4-A4C0-4F8D-9DD1-30DCEC4711C5}" type="sibTrans" cxnId="{4216A383-DD74-432A-B52B-E84C5ED56DD0}">
      <dgm:prSet/>
      <dgm:spPr/>
      <dgm:t>
        <a:bodyPr/>
        <a:lstStyle/>
        <a:p>
          <a:endParaRPr lang="en-US"/>
        </a:p>
      </dgm:t>
    </dgm:pt>
    <dgm:pt modelId="{377ADA30-29C4-47AC-92FD-7CB255922E3A}">
      <dgm:prSet/>
      <dgm:spPr/>
      <dgm:t>
        <a:bodyPr/>
        <a:lstStyle/>
        <a:p>
          <a:r>
            <a:rPr lang="en-US" smtClean="0"/>
            <a:t>Higher Skilled Jobs</a:t>
          </a:r>
          <a:endParaRPr lang="en-US" dirty="0"/>
        </a:p>
      </dgm:t>
    </dgm:pt>
    <dgm:pt modelId="{44AD1504-D475-4360-97E0-8C5AD50DE61F}" type="parTrans" cxnId="{E1C14A88-A8CA-4F83-9B75-0D811FB45694}">
      <dgm:prSet/>
      <dgm:spPr/>
      <dgm:t>
        <a:bodyPr/>
        <a:lstStyle/>
        <a:p>
          <a:endParaRPr lang="en-US"/>
        </a:p>
      </dgm:t>
    </dgm:pt>
    <dgm:pt modelId="{EB72F253-3649-4189-B628-DEBFDD10BE93}" type="sibTrans" cxnId="{E1C14A88-A8CA-4F83-9B75-0D811FB45694}">
      <dgm:prSet/>
      <dgm:spPr/>
      <dgm:t>
        <a:bodyPr/>
        <a:lstStyle/>
        <a:p>
          <a:endParaRPr lang="en-US"/>
        </a:p>
      </dgm:t>
    </dgm:pt>
    <dgm:pt modelId="{53064F9A-90F5-430A-9482-CF5A4367377E}">
      <dgm:prSet/>
      <dgm:spPr/>
      <dgm:t>
        <a:bodyPr/>
        <a:lstStyle/>
        <a:p>
          <a:r>
            <a:rPr lang="en-US" smtClean="0"/>
            <a:t>Competitive Advantage Over Importers</a:t>
          </a:r>
          <a:endParaRPr lang="en-US" dirty="0"/>
        </a:p>
      </dgm:t>
    </dgm:pt>
    <dgm:pt modelId="{C2F76CE4-FB95-474D-825E-92A49BF905BC}" type="parTrans" cxnId="{5B37B14D-C158-4514-8D04-8B6AD3AB5444}">
      <dgm:prSet/>
      <dgm:spPr/>
      <dgm:t>
        <a:bodyPr/>
        <a:lstStyle/>
        <a:p>
          <a:endParaRPr lang="en-US"/>
        </a:p>
      </dgm:t>
    </dgm:pt>
    <dgm:pt modelId="{A8AF3EE4-970D-43EE-B9FC-7A1055704533}" type="sibTrans" cxnId="{5B37B14D-C158-4514-8D04-8B6AD3AB5444}">
      <dgm:prSet/>
      <dgm:spPr/>
      <dgm:t>
        <a:bodyPr/>
        <a:lstStyle/>
        <a:p>
          <a:endParaRPr lang="en-US"/>
        </a:p>
      </dgm:t>
    </dgm:pt>
    <dgm:pt modelId="{23B51EF0-0CD9-4534-96F9-886D53F7F0E6}" type="pres">
      <dgm:prSet presAssocID="{C538397B-50B7-46EA-B1EE-5E58C20E396A}" presName="linear" presStyleCnt="0">
        <dgm:presLayoutVars>
          <dgm:animLvl val="lvl"/>
          <dgm:resizeHandles val="exact"/>
        </dgm:presLayoutVars>
      </dgm:prSet>
      <dgm:spPr/>
      <dgm:t>
        <a:bodyPr/>
        <a:lstStyle/>
        <a:p>
          <a:endParaRPr lang="en-US"/>
        </a:p>
      </dgm:t>
    </dgm:pt>
    <dgm:pt modelId="{A1CABE12-9B98-4F80-BB5C-E83921804A58}" type="pres">
      <dgm:prSet presAssocID="{A8345D0B-B110-401B-9C1E-63AC57E9AC4C}" presName="parentText" presStyleLbl="node1" presStyleIdx="0" presStyleCnt="2">
        <dgm:presLayoutVars>
          <dgm:chMax val="0"/>
          <dgm:bulletEnabled val="1"/>
        </dgm:presLayoutVars>
      </dgm:prSet>
      <dgm:spPr/>
      <dgm:t>
        <a:bodyPr/>
        <a:lstStyle/>
        <a:p>
          <a:endParaRPr lang="en-US"/>
        </a:p>
      </dgm:t>
    </dgm:pt>
    <dgm:pt modelId="{6C6B5242-B78A-411B-8B5C-7CFBDE414908}" type="pres">
      <dgm:prSet presAssocID="{A8345D0B-B110-401B-9C1E-63AC57E9AC4C}" presName="childText" presStyleLbl="revTx" presStyleIdx="0" presStyleCnt="2">
        <dgm:presLayoutVars>
          <dgm:bulletEnabled val="1"/>
        </dgm:presLayoutVars>
      </dgm:prSet>
      <dgm:spPr/>
      <dgm:t>
        <a:bodyPr/>
        <a:lstStyle/>
        <a:p>
          <a:endParaRPr lang="en-US"/>
        </a:p>
      </dgm:t>
    </dgm:pt>
    <dgm:pt modelId="{0D703B12-B7DE-4D96-B2A0-0D236C624289}" type="pres">
      <dgm:prSet presAssocID="{F92E0390-811C-4EB8-ABF1-ADA841B38884}" presName="parentText" presStyleLbl="node1" presStyleIdx="1" presStyleCnt="2">
        <dgm:presLayoutVars>
          <dgm:chMax val="0"/>
          <dgm:bulletEnabled val="1"/>
        </dgm:presLayoutVars>
      </dgm:prSet>
      <dgm:spPr/>
      <dgm:t>
        <a:bodyPr/>
        <a:lstStyle/>
        <a:p>
          <a:endParaRPr lang="en-US"/>
        </a:p>
      </dgm:t>
    </dgm:pt>
    <dgm:pt modelId="{23B15BDB-3639-4D03-AAAD-C14024423105}" type="pres">
      <dgm:prSet presAssocID="{F92E0390-811C-4EB8-ABF1-ADA841B38884}" presName="childText" presStyleLbl="revTx" presStyleIdx="1" presStyleCnt="2">
        <dgm:presLayoutVars>
          <dgm:bulletEnabled val="1"/>
        </dgm:presLayoutVars>
      </dgm:prSet>
      <dgm:spPr/>
      <dgm:t>
        <a:bodyPr/>
        <a:lstStyle/>
        <a:p>
          <a:endParaRPr lang="en-US"/>
        </a:p>
      </dgm:t>
    </dgm:pt>
  </dgm:ptLst>
  <dgm:cxnLst>
    <dgm:cxn modelId="{CC23ADCD-EC75-44A3-8DE8-AC403AD25B59}" type="presOf" srcId="{A8345D0B-B110-401B-9C1E-63AC57E9AC4C}" destId="{A1CABE12-9B98-4F80-BB5C-E83921804A58}" srcOrd="0" destOrd="0" presId="urn:microsoft.com/office/officeart/2005/8/layout/vList2"/>
    <dgm:cxn modelId="{4BF4B574-140A-4242-A1B0-8D6402EE06B6}" type="presOf" srcId="{C538397B-50B7-46EA-B1EE-5E58C20E396A}" destId="{23B51EF0-0CD9-4534-96F9-886D53F7F0E6}" srcOrd="0" destOrd="0" presId="urn:microsoft.com/office/officeart/2005/8/layout/vList2"/>
    <dgm:cxn modelId="{537BB9F4-92FB-45E6-94C5-768BD299CCB6}" type="presOf" srcId="{12B5A935-17DF-4725-A7DD-DD7CAF970073}" destId="{6C6B5242-B78A-411B-8B5C-7CFBDE414908}" srcOrd="0" destOrd="0" presId="urn:microsoft.com/office/officeart/2005/8/layout/vList2"/>
    <dgm:cxn modelId="{E60DB88F-A9A5-451E-A528-2C7A4FCB9C99}" srcId="{A8345D0B-B110-401B-9C1E-63AC57E9AC4C}" destId="{33CCF57B-EAF6-49FB-B44E-C295687C51D1}" srcOrd="2" destOrd="0" parTransId="{B75A2704-97A6-4E27-A3EB-96CF61EABF10}" sibTransId="{6C6B6B62-96BE-4801-9604-1B7EA921AE76}"/>
    <dgm:cxn modelId="{0CBFF0CF-20D6-4E1D-AE58-45B98C190654}" type="presOf" srcId="{33CCF57B-EAF6-49FB-B44E-C295687C51D1}" destId="{6C6B5242-B78A-411B-8B5C-7CFBDE414908}" srcOrd="0" destOrd="2" presId="urn:microsoft.com/office/officeart/2005/8/layout/vList2"/>
    <dgm:cxn modelId="{E4EE37DA-BB7D-4EDC-9C6F-8234498AA8FF}" type="presOf" srcId="{53064F9A-90F5-430A-9482-CF5A4367377E}" destId="{23B15BDB-3639-4D03-AAAD-C14024423105}" srcOrd="0" destOrd="1" presId="urn:microsoft.com/office/officeart/2005/8/layout/vList2"/>
    <dgm:cxn modelId="{4216A383-DD74-432A-B52B-E84C5ED56DD0}" srcId="{C538397B-50B7-46EA-B1EE-5E58C20E396A}" destId="{F92E0390-811C-4EB8-ABF1-ADA841B38884}" srcOrd="1" destOrd="0" parTransId="{86C0E5DB-5805-4F10-9180-1109FE75781E}" sibTransId="{01655FC4-A4C0-4F8D-9DD1-30DCEC4711C5}"/>
    <dgm:cxn modelId="{D3DADFF5-0753-46FA-B659-B93F30A70BEE}" srcId="{C538397B-50B7-46EA-B1EE-5E58C20E396A}" destId="{A8345D0B-B110-401B-9C1E-63AC57E9AC4C}" srcOrd="0" destOrd="0" parTransId="{61F66FD6-11FE-4AD8-ABA8-A1F330E02C95}" sibTransId="{43850C57-A056-43F0-B856-26D38B110357}"/>
    <dgm:cxn modelId="{369418CD-23C6-4919-86F5-14C222746ADE}" type="presOf" srcId="{377ADA30-29C4-47AC-92FD-7CB255922E3A}" destId="{23B15BDB-3639-4D03-AAAD-C14024423105}" srcOrd="0" destOrd="0" presId="urn:microsoft.com/office/officeart/2005/8/layout/vList2"/>
    <dgm:cxn modelId="{0D089AE5-15B2-45CB-9F21-4DFEEF400C81}" type="presOf" srcId="{0942763E-5EAC-4D10-B395-6899780516A7}" destId="{6C6B5242-B78A-411B-8B5C-7CFBDE414908}" srcOrd="0" destOrd="1" presId="urn:microsoft.com/office/officeart/2005/8/layout/vList2"/>
    <dgm:cxn modelId="{8B3AC7B8-EA44-4187-94E1-8F94A4F1A56D}" srcId="{A8345D0B-B110-401B-9C1E-63AC57E9AC4C}" destId="{12B5A935-17DF-4725-A7DD-DD7CAF970073}" srcOrd="0" destOrd="0" parTransId="{8D470DA9-7030-4F25-A149-03EB1FD21DBA}" sibTransId="{C284FC7E-137E-4F38-A7E9-2949D895FAA2}"/>
    <dgm:cxn modelId="{D281854F-35D3-4C64-88AB-6D479DD81F5D}" srcId="{A8345D0B-B110-401B-9C1E-63AC57E9AC4C}" destId="{0942763E-5EAC-4D10-B395-6899780516A7}" srcOrd="1" destOrd="0" parTransId="{32E965C7-8EA6-4A02-8768-F4831190DE4B}" sibTransId="{45F27342-B0B5-4C38-B533-617BD470B326}"/>
    <dgm:cxn modelId="{5B37B14D-C158-4514-8D04-8B6AD3AB5444}" srcId="{F92E0390-811C-4EB8-ABF1-ADA841B38884}" destId="{53064F9A-90F5-430A-9482-CF5A4367377E}" srcOrd="1" destOrd="0" parTransId="{C2F76CE4-FB95-474D-825E-92A49BF905BC}" sibTransId="{A8AF3EE4-970D-43EE-B9FC-7A1055704533}"/>
    <dgm:cxn modelId="{F23B78FD-D158-4A9C-90B1-9999DDD8D2B2}" type="presOf" srcId="{F92E0390-811C-4EB8-ABF1-ADA841B38884}" destId="{0D703B12-B7DE-4D96-B2A0-0D236C624289}" srcOrd="0" destOrd="0" presId="urn:microsoft.com/office/officeart/2005/8/layout/vList2"/>
    <dgm:cxn modelId="{E1C14A88-A8CA-4F83-9B75-0D811FB45694}" srcId="{F92E0390-811C-4EB8-ABF1-ADA841B38884}" destId="{377ADA30-29C4-47AC-92FD-7CB255922E3A}" srcOrd="0" destOrd="0" parTransId="{44AD1504-D475-4360-97E0-8C5AD50DE61F}" sibTransId="{EB72F253-3649-4189-B628-DEBFDD10BE93}"/>
    <dgm:cxn modelId="{D80A3043-F8CF-4958-BE97-175C14FA7E86}" type="presParOf" srcId="{23B51EF0-0CD9-4534-96F9-886D53F7F0E6}" destId="{A1CABE12-9B98-4F80-BB5C-E83921804A58}" srcOrd="0" destOrd="0" presId="urn:microsoft.com/office/officeart/2005/8/layout/vList2"/>
    <dgm:cxn modelId="{64D5A430-C849-4377-A283-269003D1AF7F}" type="presParOf" srcId="{23B51EF0-0CD9-4534-96F9-886D53F7F0E6}" destId="{6C6B5242-B78A-411B-8B5C-7CFBDE414908}" srcOrd="1" destOrd="0" presId="urn:microsoft.com/office/officeart/2005/8/layout/vList2"/>
    <dgm:cxn modelId="{A5FEC579-D9A2-4F47-A3DC-87A35155FA12}" type="presParOf" srcId="{23B51EF0-0CD9-4534-96F9-886D53F7F0E6}" destId="{0D703B12-B7DE-4D96-B2A0-0D236C624289}" srcOrd="2" destOrd="0" presId="urn:microsoft.com/office/officeart/2005/8/layout/vList2"/>
    <dgm:cxn modelId="{86FC64C6-88F4-4956-9EE3-A7E615344CFE}" type="presParOf" srcId="{23B51EF0-0CD9-4534-96F9-886D53F7F0E6}" destId="{23B15BDB-3639-4D03-AAAD-C1402442310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7A9C6E-368D-46C8-B9EB-B3188C52878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642607D-104A-45A6-96E7-EBECFFF762CD}">
      <dgm:prSet phldrT="[Text]"/>
      <dgm:spPr>
        <a:ln>
          <a:noFill/>
        </a:ln>
      </dgm:spPr>
      <dgm:t>
        <a:bodyPr/>
        <a:lstStyle/>
        <a:p>
          <a:r>
            <a:rPr lang="en-US" dirty="0" smtClean="0"/>
            <a:t>Three Flows of Ecommerce</a:t>
          </a:r>
          <a:endParaRPr lang="en-US" dirty="0"/>
        </a:p>
      </dgm:t>
    </dgm:pt>
    <dgm:pt modelId="{895127DD-E805-4F10-AA42-7016E28FADBE}" type="parTrans" cxnId="{9DD3ECBB-9E40-4828-A706-65E5A60C14FA}">
      <dgm:prSet/>
      <dgm:spPr/>
      <dgm:t>
        <a:bodyPr/>
        <a:lstStyle/>
        <a:p>
          <a:endParaRPr lang="en-US"/>
        </a:p>
      </dgm:t>
    </dgm:pt>
    <dgm:pt modelId="{3280E4E5-EE11-407D-810C-9954C3C9B3CF}" type="sibTrans" cxnId="{9DD3ECBB-9E40-4828-A706-65E5A60C14FA}">
      <dgm:prSet/>
      <dgm:spPr/>
      <dgm:t>
        <a:bodyPr/>
        <a:lstStyle/>
        <a:p>
          <a:endParaRPr lang="en-US"/>
        </a:p>
      </dgm:t>
    </dgm:pt>
    <dgm:pt modelId="{0C2A41EA-856D-4272-BA23-54BD9D1D2842}">
      <dgm:prSet/>
      <dgm:spPr/>
      <dgm:t>
        <a:bodyPr/>
        <a:lstStyle/>
        <a:p>
          <a:r>
            <a:rPr lang="en-US" smtClean="0"/>
            <a:t>Data (Office of Digital Services Industries)</a:t>
          </a:r>
          <a:endParaRPr lang="en-US" dirty="0"/>
        </a:p>
      </dgm:t>
    </dgm:pt>
    <dgm:pt modelId="{87B0BB99-D5D2-43BB-AF6F-9DA10E4D2592}" type="parTrans" cxnId="{C832ABC8-5626-457B-86F4-FB13CA2B970F}">
      <dgm:prSet/>
      <dgm:spPr/>
      <dgm:t>
        <a:bodyPr/>
        <a:lstStyle/>
        <a:p>
          <a:endParaRPr lang="en-US"/>
        </a:p>
      </dgm:t>
    </dgm:pt>
    <dgm:pt modelId="{97F9D445-00AC-4520-AC6C-74B4CBE0972C}" type="sibTrans" cxnId="{C832ABC8-5626-457B-86F4-FB13CA2B970F}">
      <dgm:prSet/>
      <dgm:spPr/>
      <dgm:t>
        <a:bodyPr/>
        <a:lstStyle/>
        <a:p>
          <a:endParaRPr lang="en-US"/>
        </a:p>
      </dgm:t>
    </dgm:pt>
    <dgm:pt modelId="{9E63A278-46D5-4002-AE20-77BAE9AB9CC5}">
      <dgm:prSet/>
      <dgm:spPr/>
      <dgm:t>
        <a:bodyPr/>
        <a:lstStyle/>
        <a:p>
          <a:r>
            <a:rPr lang="en-US" dirty="0" smtClean="0"/>
            <a:t>Financial (Office of Finance and Insurance Industries)</a:t>
          </a:r>
          <a:endParaRPr lang="en-US" dirty="0"/>
        </a:p>
      </dgm:t>
    </dgm:pt>
    <dgm:pt modelId="{34697527-ECE8-493A-B38B-365B8BBC7403}" type="parTrans" cxnId="{5FA0F240-3B51-4DEB-8EF0-44B0EACFEA7B}">
      <dgm:prSet/>
      <dgm:spPr/>
      <dgm:t>
        <a:bodyPr/>
        <a:lstStyle/>
        <a:p>
          <a:endParaRPr lang="en-US"/>
        </a:p>
      </dgm:t>
    </dgm:pt>
    <dgm:pt modelId="{24E3FB74-2D4A-4B48-9BE9-2FC737FC236F}" type="sibTrans" cxnId="{5FA0F240-3B51-4DEB-8EF0-44B0EACFEA7B}">
      <dgm:prSet/>
      <dgm:spPr/>
      <dgm:t>
        <a:bodyPr/>
        <a:lstStyle/>
        <a:p>
          <a:endParaRPr lang="en-US"/>
        </a:p>
      </dgm:t>
    </dgm:pt>
    <dgm:pt modelId="{D7862F99-DF4F-4BAC-9BE7-92D60D1DC1E9}">
      <dgm:prSet/>
      <dgm:spPr/>
      <dgm:t>
        <a:bodyPr/>
        <a:lstStyle/>
        <a:p>
          <a:r>
            <a:rPr lang="en-US" smtClean="0"/>
            <a:t>Physical (Office of Supply Chain, Professional and Business Services)</a:t>
          </a:r>
          <a:endParaRPr lang="en-US" dirty="0"/>
        </a:p>
      </dgm:t>
    </dgm:pt>
    <dgm:pt modelId="{6D84E06A-01DE-4BA4-B36C-AD3AAB0A543E}" type="parTrans" cxnId="{20C4103F-9C89-4C2F-8B9F-29E227012840}">
      <dgm:prSet/>
      <dgm:spPr/>
      <dgm:t>
        <a:bodyPr/>
        <a:lstStyle/>
        <a:p>
          <a:endParaRPr lang="en-US"/>
        </a:p>
      </dgm:t>
    </dgm:pt>
    <dgm:pt modelId="{48715B7C-BF99-48D7-A0D4-DF3C150ED686}" type="sibTrans" cxnId="{20C4103F-9C89-4C2F-8B9F-29E227012840}">
      <dgm:prSet/>
      <dgm:spPr/>
      <dgm:t>
        <a:bodyPr/>
        <a:lstStyle/>
        <a:p>
          <a:endParaRPr lang="en-US"/>
        </a:p>
      </dgm:t>
    </dgm:pt>
    <dgm:pt modelId="{4DF4082D-8B44-4D95-AEDF-9B91379EBFA6}">
      <dgm:prSet/>
      <dgm:spPr>
        <a:ln>
          <a:noFill/>
        </a:ln>
      </dgm:spPr>
      <dgm:t>
        <a:bodyPr/>
        <a:lstStyle/>
        <a:p>
          <a:r>
            <a:rPr lang="en-US" smtClean="0"/>
            <a:t>Memorandum of Agreement </a:t>
          </a:r>
          <a:endParaRPr lang="en-US" dirty="0"/>
        </a:p>
      </dgm:t>
    </dgm:pt>
    <dgm:pt modelId="{91C00B0D-8B54-43E6-B1D7-19A28984D523}" type="parTrans" cxnId="{4FDDA764-C0A6-4632-9A10-76E757B955D9}">
      <dgm:prSet/>
      <dgm:spPr/>
      <dgm:t>
        <a:bodyPr/>
        <a:lstStyle/>
        <a:p>
          <a:endParaRPr lang="en-US"/>
        </a:p>
      </dgm:t>
    </dgm:pt>
    <dgm:pt modelId="{3CFB927E-CB3C-4ABB-89C6-38843B108873}" type="sibTrans" cxnId="{4FDDA764-C0A6-4632-9A10-76E757B955D9}">
      <dgm:prSet/>
      <dgm:spPr/>
      <dgm:t>
        <a:bodyPr/>
        <a:lstStyle/>
        <a:p>
          <a:endParaRPr lang="en-US"/>
        </a:p>
      </dgm:t>
    </dgm:pt>
    <dgm:pt modelId="{9BF98FCF-E885-4039-A87D-3EEABBA791EA}">
      <dgm:prSet/>
      <dgm:spPr>
        <a:ln>
          <a:noFill/>
        </a:ln>
      </dgm:spPr>
      <dgm:t>
        <a:bodyPr/>
        <a:lstStyle/>
        <a:p>
          <a:r>
            <a:rPr lang="en-US" smtClean="0"/>
            <a:t>Identifying Future U.S. Workforce </a:t>
          </a:r>
          <a:endParaRPr lang="en-US" dirty="0"/>
        </a:p>
      </dgm:t>
    </dgm:pt>
    <dgm:pt modelId="{F07D2C17-7EB3-4D60-B73C-F2CEEA981024}" type="parTrans" cxnId="{CC658359-B7DA-4492-94FC-531B981C419B}">
      <dgm:prSet/>
      <dgm:spPr/>
      <dgm:t>
        <a:bodyPr/>
        <a:lstStyle/>
        <a:p>
          <a:endParaRPr lang="en-US"/>
        </a:p>
      </dgm:t>
    </dgm:pt>
    <dgm:pt modelId="{E8CFE8EC-3D91-4D26-9A46-007FD1249F59}" type="sibTrans" cxnId="{CC658359-B7DA-4492-94FC-531B981C419B}">
      <dgm:prSet/>
      <dgm:spPr/>
      <dgm:t>
        <a:bodyPr/>
        <a:lstStyle/>
        <a:p>
          <a:endParaRPr lang="en-US"/>
        </a:p>
      </dgm:t>
    </dgm:pt>
    <dgm:pt modelId="{E8B6818A-901D-4E43-BF13-975B0636294F}" type="pres">
      <dgm:prSet presAssocID="{DE7A9C6E-368D-46C8-B9EB-B3188C528785}" presName="linear" presStyleCnt="0">
        <dgm:presLayoutVars>
          <dgm:animLvl val="lvl"/>
          <dgm:resizeHandles val="exact"/>
        </dgm:presLayoutVars>
      </dgm:prSet>
      <dgm:spPr/>
      <dgm:t>
        <a:bodyPr/>
        <a:lstStyle/>
        <a:p>
          <a:endParaRPr lang="en-US"/>
        </a:p>
      </dgm:t>
    </dgm:pt>
    <dgm:pt modelId="{7442E5EB-8656-4760-88D0-DC6E95462D9E}" type="pres">
      <dgm:prSet presAssocID="{D642607D-104A-45A6-96E7-EBECFFF762CD}" presName="parentText" presStyleLbl="node1" presStyleIdx="0" presStyleCnt="3">
        <dgm:presLayoutVars>
          <dgm:chMax val="0"/>
          <dgm:bulletEnabled val="1"/>
        </dgm:presLayoutVars>
      </dgm:prSet>
      <dgm:spPr/>
      <dgm:t>
        <a:bodyPr/>
        <a:lstStyle/>
        <a:p>
          <a:endParaRPr lang="en-US"/>
        </a:p>
      </dgm:t>
    </dgm:pt>
    <dgm:pt modelId="{D4BED2EE-3EDE-4CD9-A37E-172BEE191FA0}" type="pres">
      <dgm:prSet presAssocID="{D642607D-104A-45A6-96E7-EBECFFF762CD}" presName="childText" presStyleLbl="revTx" presStyleIdx="0" presStyleCnt="1">
        <dgm:presLayoutVars>
          <dgm:bulletEnabled val="1"/>
        </dgm:presLayoutVars>
      </dgm:prSet>
      <dgm:spPr/>
      <dgm:t>
        <a:bodyPr/>
        <a:lstStyle/>
        <a:p>
          <a:endParaRPr lang="en-US"/>
        </a:p>
      </dgm:t>
    </dgm:pt>
    <dgm:pt modelId="{246E8EFA-50F0-4106-BB88-1C91954E2575}" type="pres">
      <dgm:prSet presAssocID="{4DF4082D-8B44-4D95-AEDF-9B91379EBFA6}" presName="parentText" presStyleLbl="node1" presStyleIdx="1" presStyleCnt="3">
        <dgm:presLayoutVars>
          <dgm:chMax val="0"/>
          <dgm:bulletEnabled val="1"/>
        </dgm:presLayoutVars>
      </dgm:prSet>
      <dgm:spPr/>
      <dgm:t>
        <a:bodyPr/>
        <a:lstStyle/>
        <a:p>
          <a:endParaRPr lang="en-US"/>
        </a:p>
      </dgm:t>
    </dgm:pt>
    <dgm:pt modelId="{DFF5B4FE-93E7-49B0-8FE9-55DD9E6689C6}" type="pres">
      <dgm:prSet presAssocID="{3CFB927E-CB3C-4ABB-89C6-38843B108873}" presName="spacer" presStyleCnt="0"/>
      <dgm:spPr/>
    </dgm:pt>
    <dgm:pt modelId="{BC9673DC-3CA4-4047-A3E1-7A7864379365}" type="pres">
      <dgm:prSet presAssocID="{9BF98FCF-E885-4039-A87D-3EEABBA791EA}" presName="parentText" presStyleLbl="node1" presStyleIdx="2" presStyleCnt="3">
        <dgm:presLayoutVars>
          <dgm:chMax val="0"/>
          <dgm:bulletEnabled val="1"/>
        </dgm:presLayoutVars>
      </dgm:prSet>
      <dgm:spPr/>
      <dgm:t>
        <a:bodyPr/>
        <a:lstStyle/>
        <a:p>
          <a:endParaRPr lang="en-US"/>
        </a:p>
      </dgm:t>
    </dgm:pt>
  </dgm:ptLst>
  <dgm:cxnLst>
    <dgm:cxn modelId="{CC658359-B7DA-4492-94FC-531B981C419B}" srcId="{DE7A9C6E-368D-46C8-B9EB-B3188C528785}" destId="{9BF98FCF-E885-4039-A87D-3EEABBA791EA}" srcOrd="2" destOrd="0" parTransId="{F07D2C17-7EB3-4D60-B73C-F2CEEA981024}" sibTransId="{E8CFE8EC-3D91-4D26-9A46-007FD1249F59}"/>
    <dgm:cxn modelId="{C832ABC8-5626-457B-86F4-FB13CA2B970F}" srcId="{D642607D-104A-45A6-96E7-EBECFFF762CD}" destId="{0C2A41EA-856D-4272-BA23-54BD9D1D2842}" srcOrd="0" destOrd="0" parTransId="{87B0BB99-D5D2-43BB-AF6F-9DA10E4D2592}" sibTransId="{97F9D445-00AC-4520-AC6C-74B4CBE0972C}"/>
    <dgm:cxn modelId="{20C4103F-9C89-4C2F-8B9F-29E227012840}" srcId="{D642607D-104A-45A6-96E7-EBECFFF762CD}" destId="{D7862F99-DF4F-4BAC-9BE7-92D60D1DC1E9}" srcOrd="2" destOrd="0" parTransId="{6D84E06A-01DE-4BA4-B36C-AD3AAB0A543E}" sibTransId="{48715B7C-BF99-48D7-A0D4-DF3C150ED686}"/>
    <dgm:cxn modelId="{F5787769-DC15-4F42-BC1A-E91336ECD11B}" type="presOf" srcId="{D642607D-104A-45A6-96E7-EBECFFF762CD}" destId="{7442E5EB-8656-4760-88D0-DC6E95462D9E}" srcOrd="0" destOrd="0" presId="urn:microsoft.com/office/officeart/2005/8/layout/vList2"/>
    <dgm:cxn modelId="{AAF0B1AB-62DC-450E-BAE7-E15435089378}" type="presOf" srcId="{9E63A278-46D5-4002-AE20-77BAE9AB9CC5}" destId="{D4BED2EE-3EDE-4CD9-A37E-172BEE191FA0}" srcOrd="0" destOrd="1" presId="urn:microsoft.com/office/officeart/2005/8/layout/vList2"/>
    <dgm:cxn modelId="{4FDDA764-C0A6-4632-9A10-76E757B955D9}" srcId="{DE7A9C6E-368D-46C8-B9EB-B3188C528785}" destId="{4DF4082D-8B44-4D95-AEDF-9B91379EBFA6}" srcOrd="1" destOrd="0" parTransId="{91C00B0D-8B54-43E6-B1D7-19A28984D523}" sibTransId="{3CFB927E-CB3C-4ABB-89C6-38843B108873}"/>
    <dgm:cxn modelId="{BABE06FB-0C48-4578-9D77-E640347B06E5}" type="presOf" srcId="{D7862F99-DF4F-4BAC-9BE7-92D60D1DC1E9}" destId="{D4BED2EE-3EDE-4CD9-A37E-172BEE191FA0}" srcOrd="0" destOrd="2" presId="urn:microsoft.com/office/officeart/2005/8/layout/vList2"/>
    <dgm:cxn modelId="{AAA500B9-0B4B-4784-8AB5-89321F048055}" type="presOf" srcId="{4DF4082D-8B44-4D95-AEDF-9B91379EBFA6}" destId="{246E8EFA-50F0-4106-BB88-1C91954E2575}" srcOrd="0" destOrd="0" presId="urn:microsoft.com/office/officeart/2005/8/layout/vList2"/>
    <dgm:cxn modelId="{2D40143F-F787-4BDD-81A0-559B82CBDD06}" type="presOf" srcId="{0C2A41EA-856D-4272-BA23-54BD9D1D2842}" destId="{D4BED2EE-3EDE-4CD9-A37E-172BEE191FA0}" srcOrd="0" destOrd="0" presId="urn:microsoft.com/office/officeart/2005/8/layout/vList2"/>
    <dgm:cxn modelId="{5FA0F240-3B51-4DEB-8EF0-44B0EACFEA7B}" srcId="{D642607D-104A-45A6-96E7-EBECFFF762CD}" destId="{9E63A278-46D5-4002-AE20-77BAE9AB9CC5}" srcOrd="1" destOrd="0" parTransId="{34697527-ECE8-493A-B38B-365B8BBC7403}" sibTransId="{24E3FB74-2D4A-4B48-9BE9-2FC737FC236F}"/>
    <dgm:cxn modelId="{9DD3ECBB-9E40-4828-A706-65E5A60C14FA}" srcId="{DE7A9C6E-368D-46C8-B9EB-B3188C528785}" destId="{D642607D-104A-45A6-96E7-EBECFFF762CD}" srcOrd="0" destOrd="0" parTransId="{895127DD-E805-4F10-AA42-7016E28FADBE}" sibTransId="{3280E4E5-EE11-407D-810C-9954C3C9B3CF}"/>
    <dgm:cxn modelId="{28C3CA94-B529-450E-B1BB-4698E7574AF3}" type="presOf" srcId="{9BF98FCF-E885-4039-A87D-3EEABBA791EA}" destId="{BC9673DC-3CA4-4047-A3E1-7A7864379365}" srcOrd="0" destOrd="0" presId="urn:microsoft.com/office/officeart/2005/8/layout/vList2"/>
    <dgm:cxn modelId="{BF7210FD-6B87-4A5A-B554-C130F029B575}" type="presOf" srcId="{DE7A9C6E-368D-46C8-B9EB-B3188C528785}" destId="{E8B6818A-901D-4E43-BF13-975B0636294F}" srcOrd="0" destOrd="0" presId="urn:microsoft.com/office/officeart/2005/8/layout/vList2"/>
    <dgm:cxn modelId="{D509F0DC-6E36-4C18-975C-60428912B94E}" type="presParOf" srcId="{E8B6818A-901D-4E43-BF13-975B0636294F}" destId="{7442E5EB-8656-4760-88D0-DC6E95462D9E}" srcOrd="0" destOrd="0" presId="urn:microsoft.com/office/officeart/2005/8/layout/vList2"/>
    <dgm:cxn modelId="{E2D40EB2-C24F-4AAC-B7E7-D361FBA09763}" type="presParOf" srcId="{E8B6818A-901D-4E43-BF13-975B0636294F}" destId="{D4BED2EE-3EDE-4CD9-A37E-172BEE191FA0}" srcOrd="1" destOrd="0" presId="urn:microsoft.com/office/officeart/2005/8/layout/vList2"/>
    <dgm:cxn modelId="{EDB6716E-A03B-4F7F-8B33-5F3861BCCBF5}" type="presParOf" srcId="{E8B6818A-901D-4E43-BF13-975B0636294F}" destId="{246E8EFA-50F0-4106-BB88-1C91954E2575}" srcOrd="2" destOrd="0" presId="urn:microsoft.com/office/officeart/2005/8/layout/vList2"/>
    <dgm:cxn modelId="{A80A4463-D93F-4A40-8EFF-461AE4E2C026}" type="presParOf" srcId="{E8B6818A-901D-4E43-BF13-975B0636294F}" destId="{DFF5B4FE-93E7-49B0-8FE9-55DD9E6689C6}" srcOrd="3" destOrd="0" presId="urn:microsoft.com/office/officeart/2005/8/layout/vList2"/>
    <dgm:cxn modelId="{B9E8D602-ED73-4F41-8571-74BEAE207C38}" type="presParOf" srcId="{E8B6818A-901D-4E43-BF13-975B0636294F}" destId="{BC9673DC-3CA4-4047-A3E1-7A786437936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7A9C6E-368D-46C8-B9EB-B3188C52878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642607D-104A-45A6-96E7-EBECFFF762CD}">
      <dgm:prSet phldrT="[Text]"/>
      <dgm:spPr>
        <a:ln>
          <a:noFill/>
        </a:ln>
      </dgm:spPr>
      <dgm:t>
        <a:bodyPr/>
        <a:lstStyle/>
        <a:p>
          <a:r>
            <a:rPr lang="en-US" dirty="0" smtClean="0"/>
            <a:t>India</a:t>
          </a:r>
          <a:endParaRPr lang="en-US" dirty="0"/>
        </a:p>
      </dgm:t>
    </dgm:pt>
    <dgm:pt modelId="{895127DD-E805-4F10-AA42-7016E28FADBE}" type="parTrans" cxnId="{9DD3ECBB-9E40-4828-A706-65E5A60C14FA}">
      <dgm:prSet/>
      <dgm:spPr/>
      <dgm:t>
        <a:bodyPr/>
        <a:lstStyle/>
        <a:p>
          <a:endParaRPr lang="en-US"/>
        </a:p>
      </dgm:t>
    </dgm:pt>
    <dgm:pt modelId="{3280E4E5-EE11-407D-810C-9954C3C9B3CF}" type="sibTrans" cxnId="{9DD3ECBB-9E40-4828-A706-65E5A60C14FA}">
      <dgm:prSet/>
      <dgm:spPr/>
      <dgm:t>
        <a:bodyPr/>
        <a:lstStyle/>
        <a:p>
          <a:endParaRPr lang="en-US"/>
        </a:p>
      </dgm:t>
    </dgm:pt>
    <dgm:pt modelId="{0C2A41EA-856D-4272-BA23-54BD9D1D2842}">
      <dgm:prSet/>
      <dgm:spPr/>
      <dgm:t>
        <a:bodyPr/>
        <a:lstStyle/>
        <a:p>
          <a:r>
            <a:rPr lang="en-US" dirty="0" smtClean="0"/>
            <a:t>FDI Liberalization</a:t>
          </a:r>
          <a:endParaRPr lang="en-US" dirty="0"/>
        </a:p>
      </dgm:t>
    </dgm:pt>
    <dgm:pt modelId="{87B0BB99-D5D2-43BB-AF6F-9DA10E4D2592}" type="parTrans" cxnId="{C832ABC8-5626-457B-86F4-FB13CA2B970F}">
      <dgm:prSet/>
      <dgm:spPr/>
      <dgm:t>
        <a:bodyPr/>
        <a:lstStyle/>
        <a:p>
          <a:endParaRPr lang="en-US"/>
        </a:p>
      </dgm:t>
    </dgm:pt>
    <dgm:pt modelId="{97F9D445-00AC-4520-AC6C-74B4CBE0972C}" type="sibTrans" cxnId="{C832ABC8-5626-457B-86F4-FB13CA2B970F}">
      <dgm:prSet/>
      <dgm:spPr/>
      <dgm:t>
        <a:bodyPr/>
        <a:lstStyle/>
        <a:p>
          <a:endParaRPr lang="en-US"/>
        </a:p>
      </dgm:t>
    </dgm:pt>
    <dgm:pt modelId="{4DF4082D-8B44-4D95-AEDF-9B91379EBFA6}">
      <dgm:prSet/>
      <dgm:spPr>
        <a:ln>
          <a:noFill/>
        </a:ln>
      </dgm:spPr>
      <dgm:t>
        <a:bodyPr/>
        <a:lstStyle/>
        <a:p>
          <a:r>
            <a:rPr lang="en-US" dirty="0" smtClean="0"/>
            <a:t>China</a:t>
          </a:r>
          <a:endParaRPr lang="en-US" dirty="0"/>
        </a:p>
      </dgm:t>
    </dgm:pt>
    <dgm:pt modelId="{91C00B0D-8B54-43E6-B1D7-19A28984D523}" type="parTrans" cxnId="{4FDDA764-C0A6-4632-9A10-76E757B955D9}">
      <dgm:prSet/>
      <dgm:spPr/>
      <dgm:t>
        <a:bodyPr/>
        <a:lstStyle/>
        <a:p>
          <a:endParaRPr lang="en-US"/>
        </a:p>
      </dgm:t>
    </dgm:pt>
    <dgm:pt modelId="{3CFB927E-CB3C-4ABB-89C6-38843B108873}" type="sibTrans" cxnId="{4FDDA764-C0A6-4632-9A10-76E757B955D9}">
      <dgm:prSet/>
      <dgm:spPr/>
      <dgm:t>
        <a:bodyPr/>
        <a:lstStyle/>
        <a:p>
          <a:endParaRPr lang="en-US"/>
        </a:p>
      </dgm:t>
    </dgm:pt>
    <dgm:pt modelId="{9BF98FCF-E885-4039-A87D-3EEABBA791EA}">
      <dgm:prSet/>
      <dgm:spPr>
        <a:ln>
          <a:noFill/>
        </a:ln>
      </dgm:spPr>
      <dgm:t>
        <a:bodyPr/>
        <a:lstStyle/>
        <a:p>
          <a:r>
            <a:rPr lang="en-US" dirty="0" smtClean="0"/>
            <a:t>Developing Countries</a:t>
          </a:r>
          <a:endParaRPr lang="en-US" dirty="0"/>
        </a:p>
      </dgm:t>
    </dgm:pt>
    <dgm:pt modelId="{F07D2C17-7EB3-4D60-B73C-F2CEEA981024}" type="parTrans" cxnId="{CC658359-B7DA-4492-94FC-531B981C419B}">
      <dgm:prSet/>
      <dgm:spPr/>
      <dgm:t>
        <a:bodyPr/>
        <a:lstStyle/>
        <a:p>
          <a:endParaRPr lang="en-US"/>
        </a:p>
      </dgm:t>
    </dgm:pt>
    <dgm:pt modelId="{E8CFE8EC-3D91-4D26-9A46-007FD1249F59}" type="sibTrans" cxnId="{CC658359-B7DA-4492-94FC-531B981C419B}">
      <dgm:prSet/>
      <dgm:spPr/>
      <dgm:t>
        <a:bodyPr/>
        <a:lstStyle/>
        <a:p>
          <a:endParaRPr lang="en-US"/>
        </a:p>
      </dgm:t>
    </dgm:pt>
    <dgm:pt modelId="{04735345-CCEF-4376-A4E5-46F22435586F}">
      <dgm:prSet/>
      <dgm:spPr>
        <a:ln>
          <a:noFill/>
        </a:ln>
      </dgm:spPr>
      <dgm:t>
        <a:bodyPr/>
        <a:lstStyle/>
        <a:p>
          <a:r>
            <a:rPr lang="en-US" dirty="0" smtClean="0"/>
            <a:t>Returns Processing</a:t>
          </a:r>
          <a:endParaRPr lang="en-US" dirty="0"/>
        </a:p>
      </dgm:t>
    </dgm:pt>
    <dgm:pt modelId="{1D38A986-BD54-42D3-9361-8CFB50DEA037}" type="parTrans" cxnId="{68E4DD0B-E2BC-4954-B8C0-3CD5DA549DF2}">
      <dgm:prSet/>
      <dgm:spPr/>
      <dgm:t>
        <a:bodyPr/>
        <a:lstStyle/>
        <a:p>
          <a:endParaRPr lang="en-US"/>
        </a:p>
      </dgm:t>
    </dgm:pt>
    <dgm:pt modelId="{32F3C322-153B-43BF-BD83-A123F26FADE7}" type="sibTrans" cxnId="{68E4DD0B-E2BC-4954-B8C0-3CD5DA549DF2}">
      <dgm:prSet/>
      <dgm:spPr/>
      <dgm:t>
        <a:bodyPr/>
        <a:lstStyle/>
        <a:p>
          <a:endParaRPr lang="en-US"/>
        </a:p>
      </dgm:t>
    </dgm:pt>
    <dgm:pt modelId="{292B1D03-6DFD-492E-8B01-E3A39FB86C27}">
      <dgm:prSet/>
      <dgm:spPr>
        <a:ln>
          <a:noFill/>
        </a:ln>
      </dgm:spPr>
      <dgm:t>
        <a:bodyPr/>
        <a:lstStyle/>
        <a:p>
          <a:r>
            <a:rPr lang="en-US" dirty="0" smtClean="0"/>
            <a:t>Kenya</a:t>
          </a:r>
          <a:endParaRPr lang="en-US" dirty="0"/>
        </a:p>
      </dgm:t>
    </dgm:pt>
    <dgm:pt modelId="{95F92634-4960-40CC-B8C9-8FF0784B4BC8}" type="parTrans" cxnId="{0F162821-7AED-4CAA-A35F-F06917D5C91D}">
      <dgm:prSet/>
      <dgm:spPr/>
      <dgm:t>
        <a:bodyPr/>
        <a:lstStyle/>
        <a:p>
          <a:endParaRPr lang="en-US"/>
        </a:p>
      </dgm:t>
    </dgm:pt>
    <dgm:pt modelId="{A4DCC715-E28D-49C6-944F-999DB2BBA695}" type="sibTrans" cxnId="{0F162821-7AED-4CAA-A35F-F06917D5C91D}">
      <dgm:prSet/>
      <dgm:spPr/>
      <dgm:t>
        <a:bodyPr/>
        <a:lstStyle/>
        <a:p>
          <a:endParaRPr lang="en-US"/>
        </a:p>
      </dgm:t>
    </dgm:pt>
    <dgm:pt modelId="{422CB1CD-7B35-4A8F-A9FD-A6C1CF037245}">
      <dgm:prSet/>
      <dgm:spPr>
        <a:ln>
          <a:noFill/>
        </a:ln>
      </dgm:spPr>
      <dgm:t>
        <a:bodyPr/>
        <a:lstStyle/>
        <a:p>
          <a:r>
            <a:rPr lang="en-US" dirty="0" smtClean="0"/>
            <a:t>Brazil</a:t>
          </a:r>
          <a:endParaRPr lang="en-US" dirty="0"/>
        </a:p>
      </dgm:t>
    </dgm:pt>
    <dgm:pt modelId="{BF129F0D-B405-4E07-A0E2-038D55BB8607}" type="parTrans" cxnId="{CB153C6B-0E2A-4349-AA3A-86DA21F5A4B9}">
      <dgm:prSet/>
      <dgm:spPr/>
      <dgm:t>
        <a:bodyPr/>
        <a:lstStyle/>
        <a:p>
          <a:endParaRPr lang="en-US"/>
        </a:p>
      </dgm:t>
    </dgm:pt>
    <dgm:pt modelId="{11FFDB9F-3E13-42D4-82A0-E6F86EBAA2A8}" type="sibTrans" cxnId="{CB153C6B-0E2A-4349-AA3A-86DA21F5A4B9}">
      <dgm:prSet/>
      <dgm:spPr/>
      <dgm:t>
        <a:bodyPr/>
        <a:lstStyle/>
        <a:p>
          <a:endParaRPr lang="en-US"/>
        </a:p>
      </dgm:t>
    </dgm:pt>
    <dgm:pt modelId="{8E268241-FE96-412A-9C15-BCCF24996743}">
      <dgm:prSet/>
      <dgm:spPr>
        <a:ln>
          <a:noFill/>
        </a:ln>
      </dgm:spPr>
      <dgm:t>
        <a:bodyPr/>
        <a:lstStyle/>
        <a:p>
          <a:r>
            <a:rPr lang="en-US" dirty="0" smtClean="0"/>
            <a:t>Rapid Rule Changes</a:t>
          </a:r>
          <a:endParaRPr lang="en-US" dirty="0"/>
        </a:p>
      </dgm:t>
    </dgm:pt>
    <dgm:pt modelId="{2D97D466-FCB1-4C44-89B5-A1DA05422E20}" type="parTrans" cxnId="{E58EF7D8-31AE-4D92-9344-F71AC5E535FF}">
      <dgm:prSet/>
      <dgm:spPr/>
      <dgm:t>
        <a:bodyPr/>
        <a:lstStyle/>
        <a:p>
          <a:endParaRPr lang="en-US"/>
        </a:p>
      </dgm:t>
    </dgm:pt>
    <dgm:pt modelId="{70682EB2-0EB6-4818-99E1-73D6BC74E723}" type="sibTrans" cxnId="{E58EF7D8-31AE-4D92-9344-F71AC5E535FF}">
      <dgm:prSet/>
      <dgm:spPr/>
      <dgm:t>
        <a:bodyPr/>
        <a:lstStyle/>
        <a:p>
          <a:endParaRPr lang="en-US"/>
        </a:p>
      </dgm:t>
    </dgm:pt>
    <dgm:pt modelId="{A9B619A1-303E-4C27-B359-B72E3EA43800}">
      <dgm:prSet/>
      <dgm:spPr>
        <a:ln>
          <a:noFill/>
        </a:ln>
      </dgm:spPr>
      <dgm:t>
        <a:bodyPr/>
        <a:lstStyle/>
        <a:p>
          <a:r>
            <a:rPr lang="en-US" dirty="0" smtClean="0"/>
            <a:t>Trade Agreements</a:t>
          </a:r>
          <a:endParaRPr lang="en-US" dirty="0"/>
        </a:p>
      </dgm:t>
    </dgm:pt>
    <dgm:pt modelId="{EFF51D48-8005-4476-839E-5F3EF33223A9}" type="parTrans" cxnId="{BDBD0F8F-268F-4E95-B714-AA40B70B8089}">
      <dgm:prSet/>
      <dgm:spPr/>
      <dgm:t>
        <a:bodyPr/>
        <a:lstStyle/>
        <a:p>
          <a:endParaRPr lang="en-US"/>
        </a:p>
      </dgm:t>
    </dgm:pt>
    <dgm:pt modelId="{B5697AF3-32A0-49AD-B67B-F7452E3B143B}" type="sibTrans" cxnId="{BDBD0F8F-268F-4E95-B714-AA40B70B8089}">
      <dgm:prSet/>
      <dgm:spPr/>
      <dgm:t>
        <a:bodyPr/>
        <a:lstStyle/>
        <a:p>
          <a:endParaRPr lang="en-US"/>
        </a:p>
      </dgm:t>
    </dgm:pt>
    <dgm:pt modelId="{3091791C-3FB4-45AC-BF14-7045959B43F4}">
      <dgm:prSet/>
      <dgm:spPr>
        <a:ln>
          <a:noFill/>
        </a:ln>
      </dgm:spPr>
      <dgm:t>
        <a:bodyPr/>
        <a:lstStyle/>
        <a:p>
          <a:r>
            <a:rPr lang="en-US" dirty="0" smtClean="0"/>
            <a:t>NAFTA</a:t>
          </a:r>
          <a:endParaRPr lang="en-US" dirty="0"/>
        </a:p>
      </dgm:t>
    </dgm:pt>
    <dgm:pt modelId="{2FD21678-916C-4159-A95D-AAE42C485BC7}" type="parTrans" cxnId="{3E9AEB54-F9EB-4186-A8BC-85BB223E0D17}">
      <dgm:prSet/>
      <dgm:spPr/>
      <dgm:t>
        <a:bodyPr/>
        <a:lstStyle/>
        <a:p>
          <a:endParaRPr lang="en-US"/>
        </a:p>
      </dgm:t>
    </dgm:pt>
    <dgm:pt modelId="{D381E694-77E5-4547-8836-829D5AEABE23}" type="sibTrans" cxnId="{3E9AEB54-F9EB-4186-A8BC-85BB223E0D17}">
      <dgm:prSet/>
      <dgm:spPr/>
      <dgm:t>
        <a:bodyPr/>
        <a:lstStyle/>
        <a:p>
          <a:endParaRPr lang="en-US"/>
        </a:p>
      </dgm:t>
    </dgm:pt>
    <dgm:pt modelId="{D428F4DF-8CD7-4D7E-8E3A-89F926B33396}">
      <dgm:prSet/>
      <dgm:spPr>
        <a:ln>
          <a:noFill/>
        </a:ln>
      </dgm:spPr>
      <dgm:t>
        <a:bodyPr/>
        <a:lstStyle/>
        <a:p>
          <a:r>
            <a:rPr lang="en-US" dirty="0" smtClean="0"/>
            <a:t>Japan</a:t>
          </a:r>
          <a:endParaRPr lang="en-US" dirty="0"/>
        </a:p>
      </dgm:t>
    </dgm:pt>
    <dgm:pt modelId="{50F0DB54-0632-4533-8B0A-46D9EA3DC20D}" type="parTrans" cxnId="{005C8FAC-2EBC-46BA-ACD0-CE119C56C961}">
      <dgm:prSet/>
      <dgm:spPr/>
      <dgm:t>
        <a:bodyPr/>
        <a:lstStyle/>
        <a:p>
          <a:endParaRPr lang="en-US"/>
        </a:p>
      </dgm:t>
    </dgm:pt>
    <dgm:pt modelId="{240110DE-2EA8-427C-97B1-B505D41ED541}" type="sibTrans" cxnId="{005C8FAC-2EBC-46BA-ACD0-CE119C56C961}">
      <dgm:prSet/>
      <dgm:spPr/>
      <dgm:t>
        <a:bodyPr/>
        <a:lstStyle/>
        <a:p>
          <a:endParaRPr lang="en-US"/>
        </a:p>
      </dgm:t>
    </dgm:pt>
    <dgm:pt modelId="{02557B4D-2618-454A-9414-ABA772088260}">
      <dgm:prSet/>
      <dgm:spPr>
        <a:ln>
          <a:noFill/>
        </a:ln>
      </dgm:spPr>
      <dgm:t>
        <a:bodyPr/>
        <a:lstStyle/>
        <a:p>
          <a:r>
            <a:rPr lang="en-US" dirty="0" smtClean="0"/>
            <a:t>UK</a:t>
          </a:r>
          <a:endParaRPr lang="en-US" dirty="0"/>
        </a:p>
      </dgm:t>
    </dgm:pt>
    <dgm:pt modelId="{9013AA1C-5BC9-49A9-8D47-2234C4001CC6}" type="parTrans" cxnId="{B696F0D7-CA6E-4C8F-920B-562E3C815129}">
      <dgm:prSet/>
      <dgm:spPr/>
      <dgm:t>
        <a:bodyPr/>
        <a:lstStyle/>
        <a:p>
          <a:endParaRPr lang="en-US"/>
        </a:p>
      </dgm:t>
    </dgm:pt>
    <dgm:pt modelId="{7B3EC2EF-C473-4701-B001-B3673C7E2BFE}" type="sibTrans" cxnId="{B696F0D7-CA6E-4C8F-920B-562E3C815129}">
      <dgm:prSet/>
      <dgm:spPr/>
      <dgm:t>
        <a:bodyPr/>
        <a:lstStyle/>
        <a:p>
          <a:endParaRPr lang="en-US"/>
        </a:p>
      </dgm:t>
    </dgm:pt>
    <dgm:pt modelId="{E8B6818A-901D-4E43-BF13-975B0636294F}" type="pres">
      <dgm:prSet presAssocID="{DE7A9C6E-368D-46C8-B9EB-B3188C528785}" presName="linear" presStyleCnt="0">
        <dgm:presLayoutVars>
          <dgm:animLvl val="lvl"/>
          <dgm:resizeHandles val="exact"/>
        </dgm:presLayoutVars>
      </dgm:prSet>
      <dgm:spPr/>
      <dgm:t>
        <a:bodyPr/>
        <a:lstStyle/>
        <a:p>
          <a:endParaRPr lang="en-US"/>
        </a:p>
      </dgm:t>
    </dgm:pt>
    <dgm:pt modelId="{7442E5EB-8656-4760-88D0-DC6E95462D9E}" type="pres">
      <dgm:prSet presAssocID="{D642607D-104A-45A6-96E7-EBECFFF762CD}" presName="parentText" presStyleLbl="node1" presStyleIdx="0" presStyleCnt="4">
        <dgm:presLayoutVars>
          <dgm:chMax val="0"/>
          <dgm:bulletEnabled val="1"/>
        </dgm:presLayoutVars>
      </dgm:prSet>
      <dgm:spPr/>
      <dgm:t>
        <a:bodyPr/>
        <a:lstStyle/>
        <a:p>
          <a:endParaRPr lang="en-US"/>
        </a:p>
      </dgm:t>
    </dgm:pt>
    <dgm:pt modelId="{D4BED2EE-3EDE-4CD9-A37E-172BEE191FA0}" type="pres">
      <dgm:prSet presAssocID="{D642607D-104A-45A6-96E7-EBECFFF762CD}" presName="childText" presStyleLbl="revTx" presStyleIdx="0" presStyleCnt="4">
        <dgm:presLayoutVars>
          <dgm:bulletEnabled val="1"/>
        </dgm:presLayoutVars>
      </dgm:prSet>
      <dgm:spPr/>
      <dgm:t>
        <a:bodyPr/>
        <a:lstStyle/>
        <a:p>
          <a:endParaRPr lang="en-US"/>
        </a:p>
      </dgm:t>
    </dgm:pt>
    <dgm:pt modelId="{246E8EFA-50F0-4106-BB88-1C91954E2575}" type="pres">
      <dgm:prSet presAssocID="{4DF4082D-8B44-4D95-AEDF-9B91379EBFA6}" presName="parentText" presStyleLbl="node1" presStyleIdx="1" presStyleCnt="4">
        <dgm:presLayoutVars>
          <dgm:chMax val="0"/>
          <dgm:bulletEnabled val="1"/>
        </dgm:presLayoutVars>
      </dgm:prSet>
      <dgm:spPr/>
      <dgm:t>
        <a:bodyPr/>
        <a:lstStyle/>
        <a:p>
          <a:endParaRPr lang="en-US"/>
        </a:p>
      </dgm:t>
    </dgm:pt>
    <dgm:pt modelId="{6B5D0F25-38EB-4EAD-BE84-77034D0DBCAF}" type="pres">
      <dgm:prSet presAssocID="{4DF4082D-8B44-4D95-AEDF-9B91379EBFA6}" presName="childText" presStyleLbl="revTx" presStyleIdx="1" presStyleCnt="4">
        <dgm:presLayoutVars>
          <dgm:bulletEnabled val="1"/>
        </dgm:presLayoutVars>
      </dgm:prSet>
      <dgm:spPr/>
      <dgm:t>
        <a:bodyPr/>
        <a:lstStyle/>
        <a:p>
          <a:endParaRPr lang="en-US"/>
        </a:p>
      </dgm:t>
    </dgm:pt>
    <dgm:pt modelId="{BC9673DC-3CA4-4047-A3E1-7A7864379365}" type="pres">
      <dgm:prSet presAssocID="{9BF98FCF-E885-4039-A87D-3EEABBA791EA}" presName="parentText" presStyleLbl="node1" presStyleIdx="2" presStyleCnt="4">
        <dgm:presLayoutVars>
          <dgm:chMax val="0"/>
          <dgm:bulletEnabled val="1"/>
        </dgm:presLayoutVars>
      </dgm:prSet>
      <dgm:spPr/>
      <dgm:t>
        <a:bodyPr/>
        <a:lstStyle/>
        <a:p>
          <a:endParaRPr lang="en-US"/>
        </a:p>
      </dgm:t>
    </dgm:pt>
    <dgm:pt modelId="{A6E174EC-A97D-4EED-8AB8-F02D65E9094C}" type="pres">
      <dgm:prSet presAssocID="{9BF98FCF-E885-4039-A87D-3EEABBA791EA}" presName="childText" presStyleLbl="revTx" presStyleIdx="2" presStyleCnt="4">
        <dgm:presLayoutVars>
          <dgm:bulletEnabled val="1"/>
        </dgm:presLayoutVars>
      </dgm:prSet>
      <dgm:spPr/>
      <dgm:t>
        <a:bodyPr/>
        <a:lstStyle/>
        <a:p>
          <a:endParaRPr lang="en-US"/>
        </a:p>
      </dgm:t>
    </dgm:pt>
    <dgm:pt modelId="{DA8CCC1C-B748-4B79-A36B-C1AFF533B2B2}" type="pres">
      <dgm:prSet presAssocID="{A9B619A1-303E-4C27-B359-B72E3EA43800}" presName="parentText" presStyleLbl="node1" presStyleIdx="3" presStyleCnt="4">
        <dgm:presLayoutVars>
          <dgm:chMax val="0"/>
          <dgm:bulletEnabled val="1"/>
        </dgm:presLayoutVars>
      </dgm:prSet>
      <dgm:spPr/>
      <dgm:t>
        <a:bodyPr/>
        <a:lstStyle/>
        <a:p>
          <a:endParaRPr lang="en-US"/>
        </a:p>
      </dgm:t>
    </dgm:pt>
    <dgm:pt modelId="{DDC66799-8EC5-49EE-A2E7-72FDF8C6AC2B}" type="pres">
      <dgm:prSet presAssocID="{A9B619A1-303E-4C27-B359-B72E3EA43800}" presName="childText" presStyleLbl="revTx" presStyleIdx="3" presStyleCnt="4">
        <dgm:presLayoutVars>
          <dgm:bulletEnabled val="1"/>
        </dgm:presLayoutVars>
      </dgm:prSet>
      <dgm:spPr/>
      <dgm:t>
        <a:bodyPr/>
        <a:lstStyle/>
        <a:p>
          <a:endParaRPr lang="en-US"/>
        </a:p>
      </dgm:t>
    </dgm:pt>
  </dgm:ptLst>
  <dgm:cxnLst>
    <dgm:cxn modelId="{BCAB8EAA-F5B6-432C-93E9-25FB68716950}" type="presOf" srcId="{292B1D03-6DFD-492E-8B01-E3A39FB86C27}" destId="{A6E174EC-A97D-4EED-8AB8-F02D65E9094C}" srcOrd="0" destOrd="0" presId="urn:microsoft.com/office/officeart/2005/8/layout/vList2"/>
    <dgm:cxn modelId="{DBA079E4-4D16-42EF-BAA0-0BC522AC493F}" type="presOf" srcId="{02557B4D-2618-454A-9414-ABA772088260}" destId="{DDC66799-8EC5-49EE-A2E7-72FDF8C6AC2B}" srcOrd="0" destOrd="2" presId="urn:microsoft.com/office/officeart/2005/8/layout/vList2"/>
    <dgm:cxn modelId="{9DD3ECBB-9E40-4828-A706-65E5A60C14FA}" srcId="{DE7A9C6E-368D-46C8-B9EB-B3188C528785}" destId="{D642607D-104A-45A6-96E7-EBECFFF762CD}" srcOrd="0" destOrd="0" parTransId="{895127DD-E805-4F10-AA42-7016E28FADBE}" sibTransId="{3280E4E5-EE11-407D-810C-9954C3C9B3CF}"/>
    <dgm:cxn modelId="{4FDDA764-C0A6-4632-9A10-76E757B955D9}" srcId="{DE7A9C6E-368D-46C8-B9EB-B3188C528785}" destId="{4DF4082D-8B44-4D95-AEDF-9B91379EBFA6}" srcOrd="1" destOrd="0" parTransId="{91C00B0D-8B54-43E6-B1D7-19A28984D523}" sibTransId="{3CFB927E-CB3C-4ABB-89C6-38843B108873}"/>
    <dgm:cxn modelId="{005C8FAC-2EBC-46BA-ACD0-CE119C56C961}" srcId="{A9B619A1-303E-4C27-B359-B72E3EA43800}" destId="{D428F4DF-8CD7-4D7E-8E3A-89F926B33396}" srcOrd="1" destOrd="0" parTransId="{50F0DB54-0632-4533-8B0A-46D9EA3DC20D}" sibTransId="{240110DE-2EA8-427C-97B1-B505D41ED541}"/>
    <dgm:cxn modelId="{1B16F8A0-B086-4838-B4E4-A23F5429325D}" type="presOf" srcId="{04735345-CCEF-4376-A4E5-46F22435586F}" destId="{6B5D0F25-38EB-4EAD-BE84-77034D0DBCAF}" srcOrd="0" destOrd="0" presId="urn:microsoft.com/office/officeart/2005/8/layout/vList2"/>
    <dgm:cxn modelId="{F36EFA69-6DB4-4D78-A6DD-98F52EE11493}" type="presOf" srcId="{DE7A9C6E-368D-46C8-B9EB-B3188C528785}" destId="{E8B6818A-901D-4E43-BF13-975B0636294F}" srcOrd="0" destOrd="0" presId="urn:microsoft.com/office/officeart/2005/8/layout/vList2"/>
    <dgm:cxn modelId="{0F162821-7AED-4CAA-A35F-F06917D5C91D}" srcId="{9BF98FCF-E885-4039-A87D-3EEABBA791EA}" destId="{292B1D03-6DFD-492E-8B01-E3A39FB86C27}" srcOrd="0" destOrd="0" parTransId="{95F92634-4960-40CC-B8C9-8FF0784B4BC8}" sibTransId="{A4DCC715-E28D-49C6-944F-999DB2BBA695}"/>
    <dgm:cxn modelId="{51330332-AD65-4805-BDA1-8E67F693D816}" type="presOf" srcId="{3091791C-3FB4-45AC-BF14-7045959B43F4}" destId="{DDC66799-8EC5-49EE-A2E7-72FDF8C6AC2B}" srcOrd="0" destOrd="0" presId="urn:microsoft.com/office/officeart/2005/8/layout/vList2"/>
    <dgm:cxn modelId="{E58EF7D8-31AE-4D92-9344-F71AC5E535FF}" srcId="{4DF4082D-8B44-4D95-AEDF-9B91379EBFA6}" destId="{8E268241-FE96-412A-9C15-BCCF24996743}" srcOrd="1" destOrd="0" parTransId="{2D97D466-FCB1-4C44-89B5-A1DA05422E20}" sibTransId="{70682EB2-0EB6-4818-99E1-73D6BC74E723}"/>
    <dgm:cxn modelId="{BDBD0F8F-268F-4E95-B714-AA40B70B8089}" srcId="{DE7A9C6E-368D-46C8-B9EB-B3188C528785}" destId="{A9B619A1-303E-4C27-B359-B72E3EA43800}" srcOrd="3" destOrd="0" parTransId="{EFF51D48-8005-4476-839E-5F3EF33223A9}" sibTransId="{B5697AF3-32A0-49AD-B67B-F7452E3B143B}"/>
    <dgm:cxn modelId="{3E9AEB54-F9EB-4186-A8BC-85BB223E0D17}" srcId="{A9B619A1-303E-4C27-B359-B72E3EA43800}" destId="{3091791C-3FB4-45AC-BF14-7045959B43F4}" srcOrd="0" destOrd="0" parTransId="{2FD21678-916C-4159-A95D-AAE42C485BC7}" sibTransId="{D381E694-77E5-4547-8836-829D5AEABE23}"/>
    <dgm:cxn modelId="{B8802C8F-C1C0-44E2-A4C8-81B4C5A78A8B}" type="presOf" srcId="{0C2A41EA-856D-4272-BA23-54BD9D1D2842}" destId="{D4BED2EE-3EDE-4CD9-A37E-172BEE191FA0}" srcOrd="0" destOrd="0" presId="urn:microsoft.com/office/officeart/2005/8/layout/vList2"/>
    <dgm:cxn modelId="{459F8F93-1FEB-48D0-A8B9-386C2BF804EF}" type="presOf" srcId="{A9B619A1-303E-4C27-B359-B72E3EA43800}" destId="{DA8CCC1C-B748-4B79-A36B-C1AFF533B2B2}" srcOrd="0" destOrd="0" presId="urn:microsoft.com/office/officeart/2005/8/layout/vList2"/>
    <dgm:cxn modelId="{B696F0D7-CA6E-4C8F-920B-562E3C815129}" srcId="{A9B619A1-303E-4C27-B359-B72E3EA43800}" destId="{02557B4D-2618-454A-9414-ABA772088260}" srcOrd="2" destOrd="0" parTransId="{9013AA1C-5BC9-49A9-8D47-2234C4001CC6}" sibTransId="{7B3EC2EF-C473-4701-B001-B3673C7E2BFE}"/>
    <dgm:cxn modelId="{C832ABC8-5626-457B-86F4-FB13CA2B970F}" srcId="{D642607D-104A-45A6-96E7-EBECFFF762CD}" destId="{0C2A41EA-856D-4272-BA23-54BD9D1D2842}" srcOrd="0" destOrd="0" parTransId="{87B0BB99-D5D2-43BB-AF6F-9DA10E4D2592}" sibTransId="{97F9D445-00AC-4520-AC6C-74B4CBE0972C}"/>
    <dgm:cxn modelId="{CC658359-B7DA-4492-94FC-531B981C419B}" srcId="{DE7A9C6E-368D-46C8-B9EB-B3188C528785}" destId="{9BF98FCF-E885-4039-A87D-3EEABBA791EA}" srcOrd="2" destOrd="0" parTransId="{F07D2C17-7EB3-4D60-B73C-F2CEEA981024}" sibTransId="{E8CFE8EC-3D91-4D26-9A46-007FD1249F59}"/>
    <dgm:cxn modelId="{F40F3A2F-3701-4054-A3A3-736C255453AB}" type="presOf" srcId="{9BF98FCF-E885-4039-A87D-3EEABBA791EA}" destId="{BC9673DC-3CA4-4047-A3E1-7A7864379365}" srcOrd="0" destOrd="0" presId="urn:microsoft.com/office/officeart/2005/8/layout/vList2"/>
    <dgm:cxn modelId="{0A955E06-4076-445E-9BB5-C29DE2804317}" type="presOf" srcId="{8E268241-FE96-412A-9C15-BCCF24996743}" destId="{6B5D0F25-38EB-4EAD-BE84-77034D0DBCAF}" srcOrd="0" destOrd="1" presId="urn:microsoft.com/office/officeart/2005/8/layout/vList2"/>
    <dgm:cxn modelId="{2EDCBAA0-0426-4EF3-B29A-CF6471956661}" type="presOf" srcId="{D642607D-104A-45A6-96E7-EBECFFF762CD}" destId="{7442E5EB-8656-4760-88D0-DC6E95462D9E}" srcOrd="0" destOrd="0" presId="urn:microsoft.com/office/officeart/2005/8/layout/vList2"/>
    <dgm:cxn modelId="{CB153C6B-0E2A-4349-AA3A-86DA21F5A4B9}" srcId="{9BF98FCF-E885-4039-A87D-3EEABBA791EA}" destId="{422CB1CD-7B35-4A8F-A9FD-A6C1CF037245}" srcOrd="1" destOrd="0" parTransId="{BF129F0D-B405-4E07-A0E2-038D55BB8607}" sibTransId="{11FFDB9F-3E13-42D4-82A0-E6F86EBAA2A8}"/>
    <dgm:cxn modelId="{9C56796F-F33D-4D26-93B9-AEE80DA5FB94}" type="presOf" srcId="{422CB1CD-7B35-4A8F-A9FD-A6C1CF037245}" destId="{A6E174EC-A97D-4EED-8AB8-F02D65E9094C}" srcOrd="0" destOrd="1" presId="urn:microsoft.com/office/officeart/2005/8/layout/vList2"/>
    <dgm:cxn modelId="{234E4D44-C037-46E1-8DF6-B8DAE6CCF2BA}" type="presOf" srcId="{4DF4082D-8B44-4D95-AEDF-9B91379EBFA6}" destId="{246E8EFA-50F0-4106-BB88-1C91954E2575}" srcOrd="0" destOrd="0" presId="urn:microsoft.com/office/officeart/2005/8/layout/vList2"/>
    <dgm:cxn modelId="{1363F43B-4623-4568-A4BD-C50D73AF674B}" type="presOf" srcId="{D428F4DF-8CD7-4D7E-8E3A-89F926B33396}" destId="{DDC66799-8EC5-49EE-A2E7-72FDF8C6AC2B}" srcOrd="0" destOrd="1" presId="urn:microsoft.com/office/officeart/2005/8/layout/vList2"/>
    <dgm:cxn modelId="{68E4DD0B-E2BC-4954-B8C0-3CD5DA549DF2}" srcId="{4DF4082D-8B44-4D95-AEDF-9B91379EBFA6}" destId="{04735345-CCEF-4376-A4E5-46F22435586F}" srcOrd="0" destOrd="0" parTransId="{1D38A986-BD54-42D3-9361-8CFB50DEA037}" sibTransId="{32F3C322-153B-43BF-BD83-A123F26FADE7}"/>
    <dgm:cxn modelId="{CDC58F3C-0E1C-4EF2-906C-373BDD82071D}" type="presParOf" srcId="{E8B6818A-901D-4E43-BF13-975B0636294F}" destId="{7442E5EB-8656-4760-88D0-DC6E95462D9E}" srcOrd="0" destOrd="0" presId="urn:microsoft.com/office/officeart/2005/8/layout/vList2"/>
    <dgm:cxn modelId="{BFE6599A-AF66-4A90-96DC-F8B5ABF6EF69}" type="presParOf" srcId="{E8B6818A-901D-4E43-BF13-975B0636294F}" destId="{D4BED2EE-3EDE-4CD9-A37E-172BEE191FA0}" srcOrd="1" destOrd="0" presId="urn:microsoft.com/office/officeart/2005/8/layout/vList2"/>
    <dgm:cxn modelId="{233858C2-DDE6-419B-B0B3-229BA63C00AF}" type="presParOf" srcId="{E8B6818A-901D-4E43-BF13-975B0636294F}" destId="{246E8EFA-50F0-4106-BB88-1C91954E2575}" srcOrd="2" destOrd="0" presId="urn:microsoft.com/office/officeart/2005/8/layout/vList2"/>
    <dgm:cxn modelId="{6C2EB33A-0649-44C9-BEA8-4F473E0CE0F2}" type="presParOf" srcId="{E8B6818A-901D-4E43-BF13-975B0636294F}" destId="{6B5D0F25-38EB-4EAD-BE84-77034D0DBCAF}" srcOrd="3" destOrd="0" presId="urn:microsoft.com/office/officeart/2005/8/layout/vList2"/>
    <dgm:cxn modelId="{1AD34CFE-F59A-4AFD-9F83-FAF47812472A}" type="presParOf" srcId="{E8B6818A-901D-4E43-BF13-975B0636294F}" destId="{BC9673DC-3CA4-4047-A3E1-7A7864379365}" srcOrd="4" destOrd="0" presId="urn:microsoft.com/office/officeart/2005/8/layout/vList2"/>
    <dgm:cxn modelId="{EC142EC1-3780-4AAD-B243-0692DBDD6F2C}" type="presParOf" srcId="{E8B6818A-901D-4E43-BF13-975B0636294F}" destId="{A6E174EC-A97D-4EED-8AB8-F02D65E9094C}" srcOrd="5" destOrd="0" presId="urn:microsoft.com/office/officeart/2005/8/layout/vList2"/>
    <dgm:cxn modelId="{1B659130-490E-417D-AAFF-ACFBFA117452}" type="presParOf" srcId="{E8B6818A-901D-4E43-BF13-975B0636294F}" destId="{DA8CCC1C-B748-4B79-A36B-C1AFF533B2B2}" srcOrd="6" destOrd="0" presId="urn:microsoft.com/office/officeart/2005/8/layout/vList2"/>
    <dgm:cxn modelId="{C7DB865B-53BC-498F-A38B-A8D0A8816B09}" type="presParOf" srcId="{E8B6818A-901D-4E43-BF13-975B0636294F}" destId="{DDC66799-8EC5-49EE-A2E7-72FDF8C6AC2B}"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38397B-50B7-46EA-B1EE-5E58C20E396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8345D0B-B110-401B-9C1E-63AC57E9AC4C}">
      <dgm:prSet phldrT="[Text]"/>
      <dgm:spPr>
        <a:ln>
          <a:noFill/>
        </a:ln>
      </dgm:spPr>
      <dgm:t>
        <a:bodyPr/>
        <a:lstStyle/>
        <a:p>
          <a:r>
            <a:rPr lang="en-US" dirty="0" smtClean="0"/>
            <a:t>Provide Future-Looking Recommendations</a:t>
          </a:r>
          <a:endParaRPr lang="en-US" dirty="0"/>
        </a:p>
      </dgm:t>
    </dgm:pt>
    <dgm:pt modelId="{61F66FD6-11FE-4AD8-ABA8-A1F330E02C95}" type="parTrans" cxnId="{D3DADFF5-0753-46FA-B659-B93F30A70BEE}">
      <dgm:prSet/>
      <dgm:spPr/>
      <dgm:t>
        <a:bodyPr/>
        <a:lstStyle/>
        <a:p>
          <a:endParaRPr lang="en-US"/>
        </a:p>
      </dgm:t>
    </dgm:pt>
    <dgm:pt modelId="{43850C57-A056-43F0-B856-26D38B110357}" type="sibTrans" cxnId="{D3DADFF5-0753-46FA-B659-B93F30A70BEE}">
      <dgm:prSet/>
      <dgm:spPr/>
      <dgm:t>
        <a:bodyPr/>
        <a:lstStyle/>
        <a:p>
          <a:endParaRPr lang="en-US"/>
        </a:p>
      </dgm:t>
    </dgm:pt>
    <dgm:pt modelId="{4228B01A-E96F-454D-A8D3-5519D8B8E1E6}">
      <dgm:prSet/>
      <dgm:spPr/>
      <dgm:t>
        <a:bodyPr/>
        <a:lstStyle/>
        <a:p>
          <a:r>
            <a:rPr lang="en-US" dirty="0" smtClean="0"/>
            <a:t>Creating a High-Skilled Workforce</a:t>
          </a:r>
          <a:endParaRPr lang="en-US" dirty="0"/>
        </a:p>
      </dgm:t>
    </dgm:pt>
    <dgm:pt modelId="{2FBC3B40-67B0-400B-BC8A-986DE58122D8}" type="parTrans" cxnId="{2523A40C-F782-41B4-BFEE-D8A3BE003477}">
      <dgm:prSet/>
      <dgm:spPr/>
      <dgm:t>
        <a:bodyPr/>
        <a:lstStyle/>
        <a:p>
          <a:endParaRPr lang="en-US"/>
        </a:p>
      </dgm:t>
    </dgm:pt>
    <dgm:pt modelId="{08A4032E-563F-4F98-8171-1FDDF42CA7C1}" type="sibTrans" cxnId="{2523A40C-F782-41B4-BFEE-D8A3BE003477}">
      <dgm:prSet/>
      <dgm:spPr/>
      <dgm:t>
        <a:bodyPr/>
        <a:lstStyle/>
        <a:p>
          <a:endParaRPr lang="en-US"/>
        </a:p>
      </dgm:t>
    </dgm:pt>
    <dgm:pt modelId="{6AB5B7AC-9579-4FFC-AE3D-D41ABBE74093}">
      <dgm:prSet/>
      <dgm:spPr/>
      <dgm:t>
        <a:bodyPr/>
        <a:lstStyle/>
        <a:p>
          <a:r>
            <a:rPr lang="en-US" dirty="0" smtClean="0"/>
            <a:t>Implementing Future Technologies</a:t>
          </a:r>
          <a:endParaRPr lang="en-US" dirty="0"/>
        </a:p>
      </dgm:t>
    </dgm:pt>
    <dgm:pt modelId="{3CD529D8-EA1E-4AF6-A9DE-1C81A01F73C9}" type="parTrans" cxnId="{20734C8B-B2C1-4B75-ABFD-2AC337199352}">
      <dgm:prSet/>
      <dgm:spPr/>
      <dgm:t>
        <a:bodyPr/>
        <a:lstStyle/>
        <a:p>
          <a:endParaRPr lang="en-US"/>
        </a:p>
      </dgm:t>
    </dgm:pt>
    <dgm:pt modelId="{E9194CE2-77BE-4BF7-B26D-B3D70CDA6F43}" type="sibTrans" cxnId="{20734C8B-B2C1-4B75-ABFD-2AC337199352}">
      <dgm:prSet/>
      <dgm:spPr/>
      <dgm:t>
        <a:bodyPr/>
        <a:lstStyle/>
        <a:p>
          <a:endParaRPr lang="en-US"/>
        </a:p>
      </dgm:t>
    </dgm:pt>
    <dgm:pt modelId="{5CA5C9EB-DDF6-424D-9D23-496218C2E8A1}">
      <dgm:prSet/>
      <dgm:spPr/>
      <dgm:t>
        <a:bodyPr/>
        <a:lstStyle/>
        <a:p>
          <a:r>
            <a:rPr lang="en-US" dirty="0" smtClean="0"/>
            <a:t>Addressing Package vs Container Trade</a:t>
          </a:r>
          <a:endParaRPr lang="en-US" dirty="0"/>
        </a:p>
      </dgm:t>
    </dgm:pt>
    <dgm:pt modelId="{90573C63-CD1F-4183-B8B3-A77F1F246C60}" type="parTrans" cxnId="{5076BAC1-FB44-45E2-8C15-9AFEA0F8F22C}">
      <dgm:prSet/>
      <dgm:spPr/>
      <dgm:t>
        <a:bodyPr/>
        <a:lstStyle/>
        <a:p>
          <a:endParaRPr lang="en-US"/>
        </a:p>
      </dgm:t>
    </dgm:pt>
    <dgm:pt modelId="{E5F2E437-F6E9-455F-BFB4-884ABF23F9D2}" type="sibTrans" cxnId="{5076BAC1-FB44-45E2-8C15-9AFEA0F8F22C}">
      <dgm:prSet/>
      <dgm:spPr/>
      <dgm:t>
        <a:bodyPr/>
        <a:lstStyle/>
        <a:p>
          <a:endParaRPr lang="en-US"/>
        </a:p>
      </dgm:t>
    </dgm:pt>
    <dgm:pt modelId="{AA9A873A-234C-4E41-8935-2C852A591C99}">
      <dgm:prSet/>
      <dgm:spPr/>
      <dgm:t>
        <a:bodyPr/>
        <a:lstStyle/>
        <a:p>
          <a:r>
            <a:rPr lang="en-US" dirty="0" smtClean="0"/>
            <a:t>Generating New U.S. Investments</a:t>
          </a:r>
          <a:endParaRPr lang="en-US" dirty="0"/>
        </a:p>
      </dgm:t>
    </dgm:pt>
    <dgm:pt modelId="{02CD2EFD-7E36-422A-864D-00C4307DFEA1}" type="parTrans" cxnId="{2282E308-557F-43FA-B25E-5B3B3B31349A}">
      <dgm:prSet/>
      <dgm:spPr/>
      <dgm:t>
        <a:bodyPr/>
        <a:lstStyle/>
        <a:p>
          <a:endParaRPr lang="en-US"/>
        </a:p>
      </dgm:t>
    </dgm:pt>
    <dgm:pt modelId="{A9480A35-7362-4C6E-A444-34AA6008407D}" type="sibTrans" cxnId="{2282E308-557F-43FA-B25E-5B3B3B31349A}">
      <dgm:prSet/>
      <dgm:spPr/>
      <dgm:t>
        <a:bodyPr/>
        <a:lstStyle/>
        <a:p>
          <a:endParaRPr lang="en-US"/>
        </a:p>
      </dgm:t>
    </dgm:pt>
    <dgm:pt modelId="{23B51EF0-0CD9-4534-96F9-886D53F7F0E6}" type="pres">
      <dgm:prSet presAssocID="{C538397B-50B7-46EA-B1EE-5E58C20E396A}" presName="linear" presStyleCnt="0">
        <dgm:presLayoutVars>
          <dgm:animLvl val="lvl"/>
          <dgm:resizeHandles val="exact"/>
        </dgm:presLayoutVars>
      </dgm:prSet>
      <dgm:spPr/>
      <dgm:t>
        <a:bodyPr/>
        <a:lstStyle/>
        <a:p>
          <a:endParaRPr lang="en-US"/>
        </a:p>
      </dgm:t>
    </dgm:pt>
    <dgm:pt modelId="{A1CABE12-9B98-4F80-BB5C-E83921804A58}" type="pres">
      <dgm:prSet presAssocID="{A8345D0B-B110-401B-9C1E-63AC57E9AC4C}" presName="parentText" presStyleLbl="node1" presStyleIdx="0" presStyleCnt="1">
        <dgm:presLayoutVars>
          <dgm:chMax val="0"/>
          <dgm:bulletEnabled val="1"/>
        </dgm:presLayoutVars>
      </dgm:prSet>
      <dgm:spPr/>
      <dgm:t>
        <a:bodyPr/>
        <a:lstStyle/>
        <a:p>
          <a:endParaRPr lang="en-US"/>
        </a:p>
      </dgm:t>
    </dgm:pt>
    <dgm:pt modelId="{6C6B5242-B78A-411B-8B5C-7CFBDE414908}" type="pres">
      <dgm:prSet presAssocID="{A8345D0B-B110-401B-9C1E-63AC57E9AC4C}" presName="childText" presStyleLbl="revTx" presStyleIdx="0" presStyleCnt="1">
        <dgm:presLayoutVars>
          <dgm:bulletEnabled val="1"/>
        </dgm:presLayoutVars>
      </dgm:prSet>
      <dgm:spPr/>
      <dgm:t>
        <a:bodyPr/>
        <a:lstStyle/>
        <a:p>
          <a:endParaRPr lang="en-US"/>
        </a:p>
      </dgm:t>
    </dgm:pt>
  </dgm:ptLst>
  <dgm:cxnLst>
    <dgm:cxn modelId="{2523A40C-F782-41B4-BFEE-D8A3BE003477}" srcId="{A8345D0B-B110-401B-9C1E-63AC57E9AC4C}" destId="{4228B01A-E96F-454D-A8D3-5519D8B8E1E6}" srcOrd="0" destOrd="0" parTransId="{2FBC3B40-67B0-400B-BC8A-986DE58122D8}" sibTransId="{08A4032E-563F-4F98-8171-1FDDF42CA7C1}"/>
    <dgm:cxn modelId="{A4C868AB-7468-4C73-A07B-B4910645252A}" type="presOf" srcId="{6AB5B7AC-9579-4FFC-AE3D-D41ABBE74093}" destId="{6C6B5242-B78A-411B-8B5C-7CFBDE414908}" srcOrd="0" destOrd="1" presId="urn:microsoft.com/office/officeart/2005/8/layout/vList2"/>
    <dgm:cxn modelId="{D3DADFF5-0753-46FA-B659-B93F30A70BEE}" srcId="{C538397B-50B7-46EA-B1EE-5E58C20E396A}" destId="{A8345D0B-B110-401B-9C1E-63AC57E9AC4C}" srcOrd="0" destOrd="0" parTransId="{61F66FD6-11FE-4AD8-ABA8-A1F330E02C95}" sibTransId="{43850C57-A056-43F0-B856-26D38B110357}"/>
    <dgm:cxn modelId="{2282E308-557F-43FA-B25E-5B3B3B31349A}" srcId="{A8345D0B-B110-401B-9C1E-63AC57E9AC4C}" destId="{AA9A873A-234C-4E41-8935-2C852A591C99}" srcOrd="3" destOrd="0" parTransId="{02CD2EFD-7E36-422A-864D-00C4307DFEA1}" sibTransId="{A9480A35-7362-4C6E-A444-34AA6008407D}"/>
    <dgm:cxn modelId="{20734C8B-B2C1-4B75-ABFD-2AC337199352}" srcId="{A8345D0B-B110-401B-9C1E-63AC57E9AC4C}" destId="{6AB5B7AC-9579-4FFC-AE3D-D41ABBE74093}" srcOrd="1" destOrd="0" parTransId="{3CD529D8-EA1E-4AF6-A9DE-1C81A01F73C9}" sibTransId="{E9194CE2-77BE-4BF7-B26D-B3D70CDA6F43}"/>
    <dgm:cxn modelId="{B17CAC55-7B0F-4F5A-81F4-26368C930736}" type="presOf" srcId="{C538397B-50B7-46EA-B1EE-5E58C20E396A}" destId="{23B51EF0-0CD9-4534-96F9-886D53F7F0E6}" srcOrd="0" destOrd="0" presId="urn:microsoft.com/office/officeart/2005/8/layout/vList2"/>
    <dgm:cxn modelId="{9C43E861-014C-4C36-9643-0072CF906B9B}" type="presOf" srcId="{AA9A873A-234C-4E41-8935-2C852A591C99}" destId="{6C6B5242-B78A-411B-8B5C-7CFBDE414908}" srcOrd="0" destOrd="3" presId="urn:microsoft.com/office/officeart/2005/8/layout/vList2"/>
    <dgm:cxn modelId="{73AE6EB1-57B9-4C7D-AAD4-CA8F4BFD2103}" type="presOf" srcId="{5CA5C9EB-DDF6-424D-9D23-496218C2E8A1}" destId="{6C6B5242-B78A-411B-8B5C-7CFBDE414908}" srcOrd="0" destOrd="2" presId="urn:microsoft.com/office/officeart/2005/8/layout/vList2"/>
    <dgm:cxn modelId="{0A20BF19-2FC3-4102-B0D0-09194CFDADE7}" type="presOf" srcId="{4228B01A-E96F-454D-A8D3-5519D8B8E1E6}" destId="{6C6B5242-B78A-411B-8B5C-7CFBDE414908}" srcOrd="0" destOrd="0" presId="urn:microsoft.com/office/officeart/2005/8/layout/vList2"/>
    <dgm:cxn modelId="{60799870-C8D0-41CF-B372-F99419F8FB70}" type="presOf" srcId="{A8345D0B-B110-401B-9C1E-63AC57E9AC4C}" destId="{A1CABE12-9B98-4F80-BB5C-E83921804A58}" srcOrd="0" destOrd="0" presId="urn:microsoft.com/office/officeart/2005/8/layout/vList2"/>
    <dgm:cxn modelId="{5076BAC1-FB44-45E2-8C15-9AFEA0F8F22C}" srcId="{A8345D0B-B110-401B-9C1E-63AC57E9AC4C}" destId="{5CA5C9EB-DDF6-424D-9D23-496218C2E8A1}" srcOrd="2" destOrd="0" parTransId="{90573C63-CD1F-4183-B8B3-A77F1F246C60}" sibTransId="{E5F2E437-F6E9-455F-BFB4-884ABF23F9D2}"/>
    <dgm:cxn modelId="{0EAC44B6-82C8-4328-A7A7-607D13C354E5}" type="presParOf" srcId="{23B51EF0-0CD9-4534-96F9-886D53F7F0E6}" destId="{A1CABE12-9B98-4F80-BB5C-E83921804A58}" srcOrd="0" destOrd="0" presId="urn:microsoft.com/office/officeart/2005/8/layout/vList2"/>
    <dgm:cxn modelId="{06ECE74D-3BAD-4634-A774-CAF782F2C8AA}" type="presParOf" srcId="{23B51EF0-0CD9-4534-96F9-886D53F7F0E6}" destId="{6C6B5242-B78A-411B-8B5C-7CFBDE41490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C72105-3A1A-42CC-A4B9-1722680671E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81374F-54EA-4B65-9A32-E9366C2A1608}">
      <dgm:prSet phldrT="[Text]"/>
      <dgm:spPr/>
      <dgm:t>
        <a:bodyPr/>
        <a:lstStyle/>
        <a:p>
          <a:r>
            <a:rPr lang="en-US" dirty="0" smtClean="0"/>
            <a:t>Contact:</a:t>
          </a:r>
          <a:br>
            <a:rPr lang="en-US" dirty="0" smtClean="0"/>
          </a:br>
          <a:r>
            <a:rPr lang="en-US" dirty="0" smtClean="0"/>
            <a:t>John D. Miller </a:t>
          </a:r>
          <a:br>
            <a:rPr lang="en-US" dirty="0" smtClean="0"/>
          </a:br>
          <a:r>
            <a:rPr lang="en-US" dirty="0" smtClean="0"/>
            <a:t>202-482-1316</a:t>
          </a:r>
          <a:br>
            <a:rPr lang="en-US" dirty="0" smtClean="0"/>
          </a:br>
          <a:r>
            <a:rPr lang="en-US" dirty="0" smtClean="0"/>
            <a:t>john.miller@trade.gov</a:t>
          </a:r>
          <a:endParaRPr lang="en-US" dirty="0"/>
        </a:p>
      </dgm:t>
    </dgm:pt>
    <dgm:pt modelId="{11074CC5-E2CC-4BE7-8FB6-03C974F5C9E5}" type="parTrans" cxnId="{39BABF69-0DC6-4125-AA9D-A6D9BD1CBAEE}">
      <dgm:prSet/>
      <dgm:spPr/>
      <dgm:t>
        <a:bodyPr/>
        <a:lstStyle/>
        <a:p>
          <a:endParaRPr lang="en-US"/>
        </a:p>
      </dgm:t>
    </dgm:pt>
    <dgm:pt modelId="{0A877372-0F3D-464F-8367-778B83E8C410}" type="sibTrans" cxnId="{39BABF69-0DC6-4125-AA9D-A6D9BD1CBAEE}">
      <dgm:prSet/>
      <dgm:spPr/>
      <dgm:t>
        <a:bodyPr/>
        <a:lstStyle/>
        <a:p>
          <a:endParaRPr lang="en-US"/>
        </a:p>
      </dgm:t>
    </dgm:pt>
    <dgm:pt modelId="{92CB8ACB-9971-4048-BD72-31C22FBB528F}" type="pres">
      <dgm:prSet presAssocID="{1EC72105-3A1A-42CC-A4B9-1722680671E4}" presName="linear" presStyleCnt="0">
        <dgm:presLayoutVars>
          <dgm:animLvl val="lvl"/>
          <dgm:resizeHandles val="exact"/>
        </dgm:presLayoutVars>
      </dgm:prSet>
      <dgm:spPr/>
      <dgm:t>
        <a:bodyPr/>
        <a:lstStyle/>
        <a:p>
          <a:endParaRPr lang="en-US"/>
        </a:p>
      </dgm:t>
    </dgm:pt>
    <dgm:pt modelId="{E89C5AF5-9358-4FE9-8A74-A70E0D042953}" type="pres">
      <dgm:prSet presAssocID="{7881374F-54EA-4B65-9A32-E9366C2A1608}" presName="parentText" presStyleLbl="node1" presStyleIdx="0" presStyleCnt="1">
        <dgm:presLayoutVars>
          <dgm:chMax val="0"/>
          <dgm:bulletEnabled val="1"/>
        </dgm:presLayoutVars>
      </dgm:prSet>
      <dgm:spPr/>
      <dgm:t>
        <a:bodyPr/>
        <a:lstStyle/>
        <a:p>
          <a:endParaRPr lang="en-US"/>
        </a:p>
      </dgm:t>
    </dgm:pt>
  </dgm:ptLst>
  <dgm:cxnLst>
    <dgm:cxn modelId="{39BABF69-0DC6-4125-AA9D-A6D9BD1CBAEE}" srcId="{1EC72105-3A1A-42CC-A4B9-1722680671E4}" destId="{7881374F-54EA-4B65-9A32-E9366C2A1608}" srcOrd="0" destOrd="0" parTransId="{11074CC5-E2CC-4BE7-8FB6-03C974F5C9E5}" sibTransId="{0A877372-0F3D-464F-8367-778B83E8C410}"/>
    <dgm:cxn modelId="{086B9F7E-BE6A-427C-9680-53589E74F630}" type="presOf" srcId="{1EC72105-3A1A-42CC-A4B9-1722680671E4}" destId="{92CB8ACB-9971-4048-BD72-31C22FBB528F}" srcOrd="0" destOrd="0" presId="urn:microsoft.com/office/officeart/2005/8/layout/vList2"/>
    <dgm:cxn modelId="{4A8BA00F-B044-4046-A6DA-F08A6E6E0B83}" type="presOf" srcId="{7881374F-54EA-4B65-9A32-E9366C2A1608}" destId="{E89C5AF5-9358-4FE9-8A74-A70E0D042953}" srcOrd="0" destOrd="0" presId="urn:microsoft.com/office/officeart/2005/8/layout/vList2"/>
    <dgm:cxn modelId="{7CA10B4A-A56E-43F8-8A5A-31D837CEECF2}" type="presParOf" srcId="{92CB8ACB-9971-4048-BD72-31C22FBB528F}" destId="{E89C5AF5-9358-4FE9-8A74-A70E0D04295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3F8FF-312D-4D5C-AB87-E4441A399BE4}">
      <dsp:nvSpPr>
        <dsp:cNvPr id="0" name=""/>
        <dsp:cNvSpPr/>
      </dsp:nvSpPr>
      <dsp:spPr>
        <a:xfrm>
          <a:off x="0" y="52624"/>
          <a:ext cx="8229600" cy="839474"/>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Nearly 9000 stores to close this year</a:t>
          </a:r>
          <a:endParaRPr lang="en-US" sz="3500" kern="1200" dirty="0"/>
        </a:p>
      </dsp:txBody>
      <dsp:txXfrm>
        <a:off x="40980" y="93604"/>
        <a:ext cx="8147640" cy="757514"/>
      </dsp:txXfrm>
    </dsp:sp>
    <dsp:sp modelId="{020BB5D9-64A5-4366-99B1-3664AB1BC370}">
      <dsp:nvSpPr>
        <dsp:cNvPr id="0" name=""/>
        <dsp:cNvSpPr/>
      </dsp:nvSpPr>
      <dsp:spPr>
        <a:xfrm>
          <a:off x="0" y="992899"/>
          <a:ext cx="8229600" cy="839474"/>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Changing consumer preferences</a:t>
          </a:r>
          <a:endParaRPr lang="en-US" sz="3500" kern="1200" dirty="0"/>
        </a:p>
      </dsp:txBody>
      <dsp:txXfrm>
        <a:off x="40980" y="1033879"/>
        <a:ext cx="8147640" cy="757514"/>
      </dsp:txXfrm>
    </dsp:sp>
    <dsp:sp modelId="{34480359-500B-4E37-AF94-72C20390F2DB}">
      <dsp:nvSpPr>
        <dsp:cNvPr id="0" name=""/>
        <dsp:cNvSpPr/>
      </dsp:nvSpPr>
      <dsp:spPr>
        <a:xfrm>
          <a:off x="0" y="1832374"/>
          <a:ext cx="8229600" cy="92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t>Collect experiences over collecting goods</a:t>
          </a:r>
          <a:endParaRPr lang="en-US" sz="2700" kern="1200" dirty="0"/>
        </a:p>
        <a:p>
          <a:pPr marL="228600" lvl="1" indent="-228600" algn="l" defTabSz="1200150">
            <a:lnSpc>
              <a:spcPct val="90000"/>
            </a:lnSpc>
            <a:spcBef>
              <a:spcPct val="0"/>
            </a:spcBef>
            <a:spcAft>
              <a:spcPct val="20000"/>
            </a:spcAft>
            <a:buChar char="••"/>
          </a:pPr>
          <a:r>
            <a:rPr lang="en-US" sz="2700" kern="1200" dirty="0" smtClean="0"/>
            <a:t>“Fast Fashion” mentality </a:t>
          </a:r>
          <a:endParaRPr lang="en-US" sz="2700" kern="1200" dirty="0"/>
        </a:p>
      </dsp:txBody>
      <dsp:txXfrm>
        <a:off x="0" y="1832374"/>
        <a:ext cx="8229600" cy="923737"/>
      </dsp:txXfrm>
    </dsp:sp>
    <dsp:sp modelId="{6BD2622E-2397-4ECD-A24A-A911855C4FF9}">
      <dsp:nvSpPr>
        <dsp:cNvPr id="0" name=""/>
        <dsp:cNvSpPr/>
      </dsp:nvSpPr>
      <dsp:spPr>
        <a:xfrm>
          <a:off x="0" y="2756111"/>
          <a:ext cx="8229600" cy="839474"/>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Technology </a:t>
          </a:r>
          <a:endParaRPr lang="en-US" sz="3500" kern="1200" dirty="0"/>
        </a:p>
      </dsp:txBody>
      <dsp:txXfrm>
        <a:off x="40980" y="2797091"/>
        <a:ext cx="8147640" cy="757514"/>
      </dsp:txXfrm>
    </dsp:sp>
    <dsp:sp modelId="{CE1AB108-56B8-49A6-8CA8-7DD0664AA37B}">
      <dsp:nvSpPr>
        <dsp:cNvPr id="0" name=""/>
        <dsp:cNvSpPr/>
      </dsp:nvSpPr>
      <dsp:spPr>
        <a:xfrm>
          <a:off x="0" y="3595586"/>
          <a:ext cx="8229600" cy="137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smtClean="0"/>
            <a:t>Massive online inventories</a:t>
          </a:r>
          <a:endParaRPr lang="en-US" sz="2700" kern="1200" dirty="0"/>
        </a:p>
        <a:p>
          <a:pPr marL="228600" lvl="1" indent="-228600" algn="l" defTabSz="1200150">
            <a:lnSpc>
              <a:spcPct val="90000"/>
            </a:lnSpc>
            <a:spcBef>
              <a:spcPct val="0"/>
            </a:spcBef>
            <a:spcAft>
              <a:spcPct val="20000"/>
            </a:spcAft>
            <a:buChar char="••"/>
          </a:pPr>
          <a:r>
            <a:rPr lang="en-US" sz="2700" kern="1200" smtClean="0"/>
            <a:t>Two day shipping</a:t>
          </a:r>
          <a:endParaRPr lang="en-US" sz="2700" kern="1200" dirty="0"/>
        </a:p>
        <a:p>
          <a:pPr marL="228600" lvl="1" indent="-228600" algn="l" defTabSz="1200150">
            <a:lnSpc>
              <a:spcPct val="90000"/>
            </a:lnSpc>
            <a:spcBef>
              <a:spcPct val="0"/>
            </a:spcBef>
            <a:spcAft>
              <a:spcPct val="20000"/>
            </a:spcAft>
            <a:buChar char="••"/>
          </a:pPr>
          <a:r>
            <a:rPr lang="en-US" sz="2700" kern="1200" smtClean="0"/>
            <a:t>Perceived lower prices</a:t>
          </a:r>
          <a:endParaRPr lang="en-US" sz="2700" kern="1200" dirty="0"/>
        </a:p>
      </dsp:txBody>
      <dsp:txXfrm>
        <a:off x="0" y="3595586"/>
        <a:ext cx="8229600" cy="137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ABE12-9B98-4F80-BB5C-E83921804A58}">
      <dsp:nvSpPr>
        <dsp:cNvPr id="0" name=""/>
        <dsp:cNvSpPr/>
      </dsp:nvSpPr>
      <dsp:spPr>
        <a:xfrm>
          <a:off x="0" y="343316"/>
          <a:ext cx="8229600" cy="935415"/>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Brick and Mortar “Fulfillment” Centers</a:t>
          </a:r>
          <a:endParaRPr lang="en-US" sz="3900" kern="1200" dirty="0"/>
        </a:p>
      </dsp:txBody>
      <dsp:txXfrm>
        <a:off x="45663" y="388979"/>
        <a:ext cx="8138274" cy="844089"/>
      </dsp:txXfrm>
    </dsp:sp>
    <dsp:sp modelId="{6C6B5242-B78A-411B-8B5C-7CFBDE414908}">
      <dsp:nvSpPr>
        <dsp:cNvPr id="0" name=""/>
        <dsp:cNvSpPr/>
      </dsp:nvSpPr>
      <dsp:spPr>
        <a:xfrm>
          <a:off x="0" y="1278731"/>
          <a:ext cx="8229600"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Drop Shipping</a:t>
          </a:r>
          <a:endParaRPr lang="en-US" sz="3000" kern="1200" dirty="0"/>
        </a:p>
        <a:p>
          <a:pPr marL="285750" lvl="1" indent="-285750" algn="l" defTabSz="1333500">
            <a:lnSpc>
              <a:spcPct val="90000"/>
            </a:lnSpc>
            <a:spcBef>
              <a:spcPct val="0"/>
            </a:spcBef>
            <a:spcAft>
              <a:spcPct val="20000"/>
            </a:spcAft>
            <a:buChar char="••"/>
          </a:pPr>
          <a:r>
            <a:rPr lang="en-US" sz="3000" kern="1200" smtClean="0"/>
            <a:t>Automated Warehousing</a:t>
          </a:r>
          <a:endParaRPr lang="en-US" sz="3000" kern="1200" dirty="0"/>
        </a:p>
        <a:p>
          <a:pPr marL="285750" lvl="1" indent="-285750" algn="l" defTabSz="1333500">
            <a:lnSpc>
              <a:spcPct val="90000"/>
            </a:lnSpc>
            <a:spcBef>
              <a:spcPct val="0"/>
            </a:spcBef>
            <a:spcAft>
              <a:spcPct val="20000"/>
            </a:spcAft>
            <a:buChar char="••"/>
          </a:pPr>
          <a:r>
            <a:rPr lang="en-US" sz="3000" kern="1200" smtClean="0"/>
            <a:t>Omnichannel Distribution</a:t>
          </a:r>
          <a:endParaRPr lang="en-US" sz="3000" kern="1200" dirty="0"/>
        </a:p>
      </dsp:txBody>
      <dsp:txXfrm>
        <a:off x="0" y="1278731"/>
        <a:ext cx="8229600" cy="1533870"/>
      </dsp:txXfrm>
    </dsp:sp>
    <dsp:sp modelId="{A2C131E2-C509-4CF9-ACD3-A4FDE37783A0}">
      <dsp:nvSpPr>
        <dsp:cNvPr id="0" name=""/>
        <dsp:cNvSpPr/>
      </dsp:nvSpPr>
      <dsp:spPr>
        <a:xfrm>
          <a:off x="0" y="2812601"/>
          <a:ext cx="8229600" cy="935415"/>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In-Store Shopping as an “Experience”</a:t>
          </a:r>
          <a:endParaRPr lang="en-US" sz="3900" kern="1200" dirty="0"/>
        </a:p>
      </dsp:txBody>
      <dsp:txXfrm>
        <a:off x="45663" y="2858264"/>
        <a:ext cx="8138274" cy="844089"/>
      </dsp:txXfrm>
    </dsp:sp>
    <dsp:sp modelId="{593E7E4B-6A7E-40BF-AADD-56AEA7C6FED5}">
      <dsp:nvSpPr>
        <dsp:cNvPr id="0" name=""/>
        <dsp:cNvSpPr/>
      </dsp:nvSpPr>
      <dsp:spPr>
        <a:xfrm>
          <a:off x="0" y="3748016"/>
          <a:ext cx="8229600" cy="102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Little to no “Front of House” Inventory</a:t>
          </a:r>
          <a:endParaRPr lang="en-US" sz="3000" kern="1200" dirty="0"/>
        </a:p>
        <a:p>
          <a:pPr marL="285750" lvl="1" indent="-285750" algn="l" defTabSz="1333500">
            <a:lnSpc>
              <a:spcPct val="90000"/>
            </a:lnSpc>
            <a:spcBef>
              <a:spcPct val="0"/>
            </a:spcBef>
            <a:spcAft>
              <a:spcPct val="20000"/>
            </a:spcAft>
            <a:buChar char="••"/>
          </a:pPr>
          <a:r>
            <a:rPr lang="en-US" sz="3000" kern="1200" smtClean="0"/>
            <a:t>Personal Service Providers over Sales Reps</a:t>
          </a:r>
          <a:endParaRPr lang="en-US" sz="3000" kern="1200" dirty="0"/>
        </a:p>
      </dsp:txBody>
      <dsp:txXfrm>
        <a:off x="0" y="3748016"/>
        <a:ext cx="8229600" cy="1029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ABE12-9B98-4F80-BB5C-E83921804A58}">
      <dsp:nvSpPr>
        <dsp:cNvPr id="0" name=""/>
        <dsp:cNvSpPr/>
      </dsp:nvSpPr>
      <dsp:spPr>
        <a:xfrm>
          <a:off x="0" y="59084"/>
          <a:ext cx="8229600" cy="105534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New “Just In Time” Model</a:t>
          </a:r>
          <a:endParaRPr lang="en-US" sz="4400" kern="1200" dirty="0"/>
        </a:p>
      </dsp:txBody>
      <dsp:txXfrm>
        <a:off x="51517" y="110601"/>
        <a:ext cx="8126566" cy="952306"/>
      </dsp:txXfrm>
    </dsp:sp>
    <dsp:sp modelId="{6C6B5242-B78A-411B-8B5C-7CFBDE414908}">
      <dsp:nvSpPr>
        <dsp:cNvPr id="0" name=""/>
        <dsp:cNvSpPr/>
      </dsp:nvSpPr>
      <dsp:spPr>
        <a:xfrm>
          <a:off x="0" y="1114424"/>
          <a:ext cx="8229600" cy="173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smtClean="0"/>
            <a:t>Customization</a:t>
          </a:r>
          <a:endParaRPr lang="en-US" sz="3400" kern="1200" dirty="0"/>
        </a:p>
        <a:p>
          <a:pPr marL="285750" lvl="1" indent="-285750" algn="l" defTabSz="1511300">
            <a:lnSpc>
              <a:spcPct val="90000"/>
            </a:lnSpc>
            <a:spcBef>
              <a:spcPct val="0"/>
            </a:spcBef>
            <a:spcAft>
              <a:spcPct val="20000"/>
            </a:spcAft>
            <a:buChar char="••"/>
          </a:pPr>
          <a:r>
            <a:rPr lang="en-US" sz="3400" kern="1200" smtClean="0"/>
            <a:t>Quick Fulfillment</a:t>
          </a:r>
          <a:endParaRPr lang="en-US" sz="3400" kern="1200" dirty="0"/>
        </a:p>
        <a:p>
          <a:pPr marL="285750" lvl="1" indent="-285750" algn="l" defTabSz="1511300">
            <a:lnSpc>
              <a:spcPct val="90000"/>
            </a:lnSpc>
            <a:spcBef>
              <a:spcPct val="0"/>
            </a:spcBef>
            <a:spcAft>
              <a:spcPct val="20000"/>
            </a:spcAft>
            <a:buChar char="••"/>
          </a:pPr>
          <a:r>
            <a:rPr lang="en-US" sz="3400" kern="1200" smtClean="0"/>
            <a:t>Little to No Inventory</a:t>
          </a:r>
          <a:endParaRPr lang="en-US" sz="3400" kern="1200" dirty="0"/>
        </a:p>
      </dsp:txBody>
      <dsp:txXfrm>
        <a:off x="0" y="1114424"/>
        <a:ext cx="8229600" cy="1730520"/>
      </dsp:txXfrm>
    </dsp:sp>
    <dsp:sp modelId="{0D703B12-B7DE-4D96-B2A0-0D236C624289}">
      <dsp:nvSpPr>
        <dsp:cNvPr id="0" name=""/>
        <dsp:cNvSpPr/>
      </dsp:nvSpPr>
      <dsp:spPr>
        <a:xfrm>
          <a:off x="0" y="2844945"/>
          <a:ext cx="8229600" cy="105534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smtClean="0"/>
            <a:t>Re-shoring Operations</a:t>
          </a:r>
          <a:endParaRPr lang="en-US" sz="4400" kern="1200" dirty="0"/>
        </a:p>
      </dsp:txBody>
      <dsp:txXfrm>
        <a:off x="51517" y="2896462"/>
        <a:ext cx="8126566" cy="952306"/>
      </dsp:txXfrm>
    </dsp:sp>
    <dsp:sp modelId="{23B15BDB-3639-4D03-AAAD-C14024423105}">
      <dsp:nvSpPr>
        <dsp:cNvPr id="0" name=""/>
        <dsp:cNvSpPr/>
      </dsp:nvSpPr>
      <dsp:spPr>
        <a:xfrm>
          <a:off x="0" y="3900285"/>
          <a:ext cx="8229600" cy="116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smtClean="0"/>
            <a:t>Higher Skilled Jobs</a:t>
          </a:r>
          <a:endParaRPr lang="en-US" sz="3400" kern="1200" dirty="0"/>
        </a:p>
        <a:p>
          <a:pPr marL="285750" lvl="1" indent="-285750" algn="l" defTabSz="1511300">
            <a:lnSpc>
              <a:spcPct val="90000"/>
            </a:lnSpc>
            <a:spcBef>
              <a:spcPct val="0"/>
            </a:spcBef>
            <a:spcAft>
              <a:spcPct val="20000"/>
            </a:spcAft>
            <a:buChar char="••"/>
          </a:pPr>
          <a:r>
            <a:rPr lang="en-US" sz="3400" kern="1200" smtClean="0"/>
            <a:t>Competitive Advantage Over Importers</a:t>
          </a:r>
          <a:endParaRPr lang="en-US" sz="3400" kern="1200" dirty="0"/>
        </a:p>
      </dsp:txBody>
      <dsp:txXfrm>
        <a:off x="0" y="3900285"/>
        <a:ext cx="8229600" cy="1161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2E5EB-8656-4760-88D0-DC6E95462D9E}">
      <dsp:nvSpPr>
        <dsp:cNvPr id="0" name=""/>
        <dsp:cNvSpPr/>
      </dsp:nvSpPr>
      <dsp:spPr>
        <a:xfrm>
          <a:off x="0" y="66180"/>
          <a:ext cx="8229600" cy="8634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Three Flows of Ecommerce</a:t>
          </a:r>
          <a:endParaRPr lang="en-US" sz="3600" kern="1200" dirty="0"/>
        </a:p>
      </dsp:txBody>
      <dsp:txXfrm>
        <a:off x="42151" y="108331"/>
        <a:ext cx="8145298" cy="779158"/>
      </dsp:txXfrm>
    </dsp:sp>
    <dsp:sp modelId="{D4BED2EE-3EDE-4CD9-A37E-172BEE191FA0}">
      <dsp:nvSpPr>
        <dsp:cNvPr id="0" name=""/>
        <dsp:cNvSpPr/>
      </dsp:nvSpPr>
      <dsp:spPr>
        <a:xfrm>
          <a:off x="0" y="929640"/>
          <a:ext cx="8229600" cy="2198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smtClean="0"/>
            <a:t>Data (Office of Digital Services Industries)</a:t>
          </a:r>
          <a:endParaRPr lang="en-US" sz="2800" kern="1200" dirty="0"/>
        </a:p>
        <a:p>
          <a:pPr marL="285750" lvl="1" indent="-285750" algn="l" defTabSz="1244600">
            <a:lnSpc>
              <a:spcPct val="90000"/>
            </a:lnSpc>
            <a:spcBef>
              <a:spcPct val="0"/>
            </a:spcBef>
            <a:spcAft>
              <a:spcPct val="20000"/>
            </a:spcAft>
            <a:buChar char="••"/>
          </a:pPr>
          <a:r>
            <a:rPr lang="en-US" sz="2800" kern="1200" dirty="0" smtClean="0"/>
            <a:t>Financial (Office of Finance and Insurance Industries)</a:t>
          </a:r>
          <a:endParaRPr lang="en-US" sz="2800" kern="1200" dirty="0"/>
        </a:p>
        <a:p>
          <a:pPr marL="285750" lvl="1" indent="-285750" algn="l" defTabSz="1244600">
            <a:lnSpc>
              <a:spcPct val="90000"/>
            </a:lnSpc>
            <a:spcBef>
              <a:spcPct val="0"/>
            </a:spcBef>
            <a:spcAft>
              <a:spcPct val="20000"/>
            </a:spcAft>
            <a:buChar char="••"/>
          </a:pPr>
          <a:r>
            <a:rPr lang="en-US" sz="2800" kern="1200" smtClean="0"/>
            <a:t>Physical (Office of Supply Chain, Professional and Business Services)</a:t>
          </a:r>
          <a:endParaRPr lang="en-US" sz="2800" kern="1200" dirty="0"/>
        </a:p>
      </dsp:txBody>
      <dsp:txXfrm>
        <a:off x="0" y="929640"/>
        <a:ext cx="8229600" cy="2198340"/>
      </dsp:txXfrm>
    </dsp:sp>
    <dsp:sp modelId="{246E8EFA-50F0-4106-BB88-1C91954E2575}">
      <dsp:nvSpPr>
        <dsp:cNvPr id="0" name=""/>
        <dsp:cNvSpPr/>
      </dsp:nvSpPr>
      <dsp:spPr>
        <a:xfrm>
          <a:off x="0" y="3127980"/>
          <a:ext cx="8229600" cy="8634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smtClean="0"/>
            <a:t>Memorandum of Agreement </a:t>
          </a:r>
          <a:endParaRPr lang="en-US" sz="3600" kern="1200" dirty="0"/>
        </a:p>
      </dsp:txBody>
      <dsp:txXfrm>
        <a:off x="42151" y="3170131"/>
        <a:ext cx="8145298" cy="779158"/>
      </dsp:txXfrm>
    </dsp:sp>
    <dsp:sp modelId="{BC9673DC-3CA4-4047-A3E1-7A7864379365}">
      <dsp:nvSpPr>
        <dsp:cNvPr id="0" name=""/>
        <dsp:cNvSpPr/>
      </dsp:nvSpPr>
      <dsp:spPr>
        <a:xfrm>
          <a:off x="0" y="4095120"/>
          <a:ext cx="8229600" cy="8634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smtClean="0"/>
            <a:t>Identifying Future U.S. Workforce </a:t>
          </a:r>
          <a:endParaRPr lang="en-US" sz="3600" kern="1200" dirty="0"/>
        </a:p>
      </dsp:txBody>
      <dsp:txXfrm>
        <a:off x="42151" y="4137271"/>
        <a:ext cx="8145298" cy="7791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2E5EB-8656-4760-88D0-DC6E95462D9E}">
      <dsp:nvSpPr>
        <dsp:cNvPr id="0" name=""/>
        <dsp:cNvSpPr/>
      </dsp:nvSpPr>
      <dsp:spPr>
        <a:xfrm>
          <a:off x="0" y="32160"/>
          <a:ext cx="8229600" cy="575639"/>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India</a:t>
          </a:r>
          <a:endParaRPr lang="en-US" sz="2400" kern="1200" dirty="0"/>
        </a:p>
      </dsp:txBody>
      <dsp:txXfrm>
        <a:off x="28100" y="60260"/>
        <a:ext cx="8173400" cy="519439"/>
      </dsp:txXfrm>
    </dsp:sp>
    <dsp:sp modelId="{D4BED2EE-3EDE-4CD9-A37E-172BEE191FA0}">
      <dsp:nvSpPr>
        <dsp:cNvPr id="0" name=""/>
        <dsp:cNvSpPr/>
      </dsp:nvSpPr>
      <dsp:spPr>
        <a:xfrm>
          <a:off x="0" y="607800"/>
          <a:ext cx="82296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FDI Liberalization</a:t>
          </a:r>
          <a:endParaRPr lang="en-US" sz="1900" kern="1200" dirty="0"/>
        </a:p>
      </dsp:txBody>
      <dsp:txXfrm>
        <a:off x="0" y="607800"/>
        <a:ext cx="8229600" cy="397440"/>
      </dsp:txXfrm>
    </dsp:sp>
    <dsp:sp modelId="{246E8EFA-50F0-4106-BB88-1C91954E2575}">
      <dsp:nvSpPr>
        <dsp:cNvPr id="0" name=""/>
        <dsp:cNvSpPr/>
      </dsp:nvSpPr>
      <dsp:spPr>
        <a:xfrm>
          <a:off x="0" y="1005240"/>
          <a:ext cx="8229600" cy="575639"/>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China</a:t>
          </a:r>
          <a:endParaRPr lang="en-US" sz="2400" kern="1200" dirty="0"/>
        </a:p>
      </dsp:txBody>
      <dsp:txXfrm>
        <a:off x="28100" y="1033340"/>
        <a:ext cx="8173400" cy="519439"/>
      </dsp:txXfrm>
    </dsp:sp>
    <dsp:sp modelId="{6B5D0F25-38EB-4EAD-BE84-77034D0DBCAF}">
      <dsp:nvSpPr>
        <dsp:cNvPr id="0" name=""/>
        <dsp:cNvSpPr/>
      </dsp:nvSpPr>
      <dsp:spPr>
        <a:xfrm>
          <a:off x="0" y="1580880"/>
          <a:ext cx="82296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Returns Processing</a:t>
          </a:r>
          <a:endParaRPr lang="en-US" sz="1900" kern="1200" dirty="0"/>
        </a:p>
        <a:p>
          <a:pPr marL="171450" lvl="1" indent="-171450" algn="l" defTabSz="844550">
            <a:lnSpc>
              <a:spcPct val="90000"/>
            </a:lnSpc>
            <a:spcBef>
              <a:spcPct val="0"/>
            </a:spcBef>
            <a:spcAft>
              <a:spcPct val="20000"/>
            </a:spcAft>
            <a:buChar char="••"/>
          </a:pPr>
          <a:r>
            <a:rPr lang="en-US" sz="1900" kern="1200" dirty="0" smtClean="0"/>
            <a:t>Rapid Rule Changes</a:t>
          </a:r>
          <a:endParaRPr lang="en-US" sz="1900" kern="1200" dirty="0"/>
        </a:p>
      </dsp:txBody>
      <dsp:txXfrm>
        <a:off x="0" y="1580880"/>
        <a:ext cx="8229600" cy="645840"/>
      </dsp:txXfrm>
    </dsp:sp>
    <dsp:sp modelId="{BC9673DC-3CA4-4047-A3E1-7A7864379365}">
      <dsp:nvSpPr>
        <dsp:cNvPr id="0" name=""/>
        <dsp:cNvSpPr/>
      </dsp:nvSpPr>
      <dsp:spPr>
        <a:xfrm>
          <a:off x="0" y="2226720"/>
          <a:ext cx="8229600" cy="575639"/>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Developing Countries</a:t>
          </a:r>
          <a:endParaRPr lang="en-US" sz="2400" kern="1200" dirty="0"/>
        </a:p>
      </dsp:txBody>
      <dsp:txXfrm>
        <a:off x="28100" y="2254820"/>
        <a:ext cx="8173400" cy="519439"/>
      </dsp:txXfrm>
    </dsp:sp>
    <dsp:sp modelId="{A6E174EC-A97D-4EED-8AB8-F02D65E9094C}">
      <dsp:nvSpPr>
        <dsp:cNvPr id="0" name=""/>
        <dsp:cNvSpPr/>
      </dsp:nvSpPr>
      <dsp:spPr>
        <a:xfrm>
          <a:off x="0" y="2802360"/>
          <a:ext cx="82296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Kenya</a:t>
          </a:r>
          <a:endParaRPr lang="en-US" sz="1900" kern="1200" dirty="0"/>
        </a:p>
        <a:p>
          <a:pPr marL="171450" lvl="1" indent="-171450" algn="l" defTabSz="844550">
            <a:lnSpc>
              <a:spcPct val="90000"/>
            </a:lnSpc>
            <a:spcBef>
              <a:spcPct val="0"/>
            </a:spcBef>
            <a:spcAft>
              <a:spcPct val="20000"/>
            </a:spcAft>
            <a:buChar char="••"/>
          </a:pPr>
          <a:r>
            <a:rPr lang="en-US" sz="1900" kern="1200" dirty="0" smtClean="0"/>
            <a:t>Brazil</a:t>
          </a:r>
          <a:endParaRPr lang="en-US" sz="1900" kern="1200" dirty="0"/>
        </a:p>
      </dsp:txBody>
      <dsp:txXfrm>
        <a:off x="0" y="2802360"/>
        <a:ext cx="8229600" cy="645840"/>
      </dsp:txXfrm>
    </dsp:sp>
    <dsp:sp modelId="{DA8CCC1C-B748-4B79-A36B-C1AFF533B2B2}">
      <dsp:nvSpPr>
        <dsp:cNvPr id="0" name=""/>
        <dsp:cNvSpPr/>
      </dsp:nvSpPr>
      <dsp:spPr>
        <a:xfrm>
          <a:off x="0" y="3448200"/>
          <a:ext cx="8229600" cy="575639"/>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Trade Agreements</a:t>
          </a:r>
          <a:endParaRPr lang="en-US" sz="2400" kern="1200" dirty="0"/>
        </a:p>
      </dsp:txBody>
      <dsp:txXfrm>
        <a:off x="28100" y="3476300"/>
        <a:ext cx="8173400" cy="519439"/>
      </dsp:txXfrm>
    </dsp:sp>
    <dsp:sp modelId="{DDC66799-8EC5-49EE-A2E7-72FDF8C6AC2B}">
      <dsp:nvSpPr>
        <dsp:cNvPr id="0" name=""/>
        <dsp:cNvSpPr/>
      </dsp:nvSpPr>
      <dsp:spPr>
        <a:xfrm>
          <a:off x="0" y="4023840"/>
          <a:ext cx="82296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NAFTA</a:t>
          </a:r>
          <a:endParaRPr lang="en-US" sz="1900" kern="1200" dirty="0"/>
        </a:p>
        <a:p>
          <a:pPr marL="171450" lvl="1" indent="-171450" algn="l" defTabSz="844550">
            <a:lnSpc>
              <a:spcPct val="90000"/>
            </a:lnSpc>
            <a:spcBef>
              <a:spcPct val="0"/>
            </a:spcBef>
            <a:spcAft>
              <a:spcPct val="20000"/>
            </a:spcAft>
            <a:buChar char="••"/>
          </a:pPr>
          <a:r>
            <a:rPr lang="en-US" sz="1900" kern="1200" dirty="0" smtClean="0"/>
            <a:t>Japan</a:t>
          </a:r>
          <a:endParaRPr lang="en-US" sz="1900" kern="1200" dirty="0"/>
        </a:p>
        <a:p>
          <a:pPr marL="171450" lvl="1" indent="-171450" algn="l" defTabSz="844550">
            <a:lnSpc>
              <a:spcPct val="90000"/>
            </a:lnSpc>
            <a:spcBef>
              <a:spcPct val="0"/>
            </a:spcBef>
            <a:spcAft>
              <a:spcPct val="20000"/>
            </a:spcAft>
            <a:buChar char="••"/>
          </a:pPr>
          <a:r>
            <a:rPr lang="en-US" sz="1900" kern="1200" dirty="0" smtClean="0"/>
            <a:t>UK</a:t>
          </a:r>
          <a:endParaRPr lang="en-US" sz="1900" kern="1200" dirty="0"/>
        </a:p>
      </dsp:txBody>
      <dsp:txXfrm>
        <a:off x="0" y="4023840"/>
        <a:ext cx="8229600" cy="968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ABE12-9B98-4F80-BB5C-E83921804A58}">
      <dsp:nvSpPr>
        <dsp:cNvPr id="0" name=""/>
        <dsp:cNvSpPr/>
      </dsp:nvSpPr>
      <dsp:spPr>
        <a:xfrm>
          <a:off x="0" y="42420"/>
          <a:ext cx="8229600" cy="1909439"/>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kern="1200" dirty="0" smtClean="0"/>
            <a:t>Provide Future-Looking Recommendations</a:t>
          </a:r>
          <a:endParaRPr lang="en-US" sz="4800" kern="1200" dirty="0"/>
        </a:p>
      </dsp:txBody>
      <dsp:txXfrm>
        <a:off x="93211" y="135631"/>
        <a:ext cx="8043178" cy="1723017"/>
      </dsp:txXfrm>
    </dsp:sp>
    <dsp:sp modelId="{6C6B5242-B78A-411B-8B5C-7CFBDE414908}">
      <dsp:nvSpPr>
        <dsp:cNvPr id="0" name=""/>
        <dsp:cNvSpPr/>
      </dsp:nvSpPr>
      <dsp:spPr>
        <a:xfrm>
          <a:off x="0" y="1951860"/>
          <a:ext cx="8229600" cy="303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kern="1200" dirty="0" smtClean="0"/>
            <a:t>Creating a High-Skilled Workforce</a:t>
          </a:r>
          <a:endParaRPr lang="en-US" sz="3700" kern="1200" dirty="0"/>
        </a:p>
        <a:p>
          <a:pPr marL="285750" lvl="1" indent="-285750" algn="l" defTabSz="1644650">
            <a:lnSpc>
              <a:spcPct val="90000"/>
            </a:lnSpc>
            <a:spcBef>
              <a:spcPct val="0"/>
            </a:spcBef>
            <a:spcAft>
              <a:spcPct val="20000"/>
            </a:spcAft>
            <a:buChar char="••"/>
          </a:pPr>
          <a:r>
            <a:rPr lang="en-US" sz="3700" kern="1200" dirty="0" smtClean="0"/>
            <a:t>Implementing Future Technologies</a:t>
          </a:r>
          <a:endParaRPr lang="en-US" sz="3700" kern="1200" dirty="0"/>
        </a:p>
        <a:p>
          <a:pPr marL="285750" lvl="1" indent="-285750" algn="l" defTabSz="1644650">
            <a:lnSpc>
              <a:spcPct val="90000"/>
            </a:lnSpc>
            <a:spcBef>
              <a:spcPct val="0"/>
            </a:spcBef>
            <a:spcAft>
              <a:spcPct val="20000"/>
            </a:spcAft>
            <a:buChar char="••"/>
          </a:pPr>
          <a:r>
            <a:rPr lang="en-US" sz="3700" kern="1200" dirty="0" smtClean="0"/>
            <a:t>Addressing Package vs Container Trade</a:t>
          </a:r>
          <a:endParaRPr lang="en-US" sz="3700" kern="1200" dirty="0"/>
        </a:p>
        <a:p>
          <a:pPr marL="285750" lvl="1" indent="-285750" algn="l" defTabSz="1644650">
            <a:lnSpc>
              <a:spcPct val="90000"/>
            </a:lnSpc>
            <a:spcBef>
              <a:spcPct val="0"/>
            </a:spcBef>
            <a:spcAft>
              <a:spcPct val="20000"/>
            </a:spcAft>
            <a:buChar char="••"/>
          </a:pPr>
          <a:r>
            <a:rPr lang="en-US" sz="3700" kern="1200" dirty="0" smtClean="0"/>
            <a:t>Generating New U.S. Investments</a:t>
          </a:r>
          <a:endParaRPr lang="en-US" sz="3700" kern="1200" dirty="0"/>
        </a:p>
      </dsp:txBody>
      <dsp:txXfrm>
        <a:off x="0" y="1951860"/>
        <a:ext cx="8229600" cy="3030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C5AF5-9358-4FE9-8A74-A70E0D042953}">
      <dsp:nvSpPr>
        <dsp:cNvPr id="0" name=""/>
        <dsp:cNvSpPr/>
      </dsp:nvSpPr>
      <dsp:spPr>
        <a:xfrm>
          <a:off x="0" y="690599"/>
          <a:ext cx="3657600" cy="1895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Contact:</a:t>
          </a:r>
          <a:br>
            <a:rPr lang="en-US" sz="2700" kern="1200" dirty="0" smtClean="0"/>
          </a:br>
          <a:r>
            <a:rPr lang="en-US" sz="2700" kern="1200" dirty="0" smtClean="0"/>
            <a:t>John D. Miller </a:t>
          </a:r>
          <a:br>
            <a:rPr lang="en-US" sz="2700" kern="1200" dirty="0" smtClean="0"/>
          </a:br>
          <a:r>
            <a:rPr lang="en-US" sz="2700" kern="1200" dirty="0" smtClean="0"/>
            <a:t>202-482-1316</a:t>
          </a:r>
          <a:br>
            <a:rPr lang="en-US" sz="2700" kern="1200" dirty="0" smtClean="0"/>
          </a:br>
          <a:r>
            <a:rPr lang="en-US" sz="2700" kern="1200" dirty="0" smtClean="0"/>
            <a:t>john.miller@trade.gov</a:t>
          </a:r>
          <a:endParaRPr lang="en-US" sz="2700" kern="1200" dirty="0"/>
        </a:p>
      </dsp:txBody>
      <dsp:txXfrm>
        <a:off x="92526" y="783125"/>
        <a:ext cx="3472548" cy="17103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2702D-357F-0F4F-A9CA-046826958932}" type="datetimeFigureOut">
              <a:rPr lang="en-US" smtClean="0"/>
              <a:t>6/21/2017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11C37-8A23-D548-A89A-621DB7BAAEBE}" type="slidenum">
              <a:rPr lang="en-US" smtClean="0"/>
              <a:t>‹#›</a:t>
            </a:fld>
            <a:endParaRPr lang="en-US"/>
          </a:p>
        </p:txBody>
      </p:sp>
    </p:spTree>
    <p:extLst>
      <p:ext uri="{BB962C8B-B14F-4D97-AF65-F5344CB8AC3E}">
        <p14:creationId xmlns:p14="http://schemas.microsoft.com/office/powerpoint/2010/main" val="362808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the board, brick and mortar retailers—the heart of the industry—are facing challenges on an unprecedented level. It is estimated that nearly 9000 retail stores will close this year alone. The impact of the industry will reverberate through the entire U.S. economy, from manufacturers to logistics service providers, to real estate and even state and local governments.</a:t>
            </a:r>
          </a:p>
          <a:p>
            <a:endParaRPr lang="en-US" dirty="0" smtClean="0"/>
          </a:p>
          <a:p>
            <a:r>
              <a:rPr lang="en-US" dirty="0" smtClean="0"/>
              <a:t>It is easy to attribute these revolutionary challenges to the rise of the ecommerce—the Amazon effect as many refer to it, however, a deeper look is necessary. The consumer market reveals that preferences have changed among U.S. and international consumers; a result of a multitude of societal and cultural issues and changes in norms, not the least of which was brought about from the 2008-2009 recession and mortgage meltdown. A full throated discussion about these issues could go on—and likely will go on—in business case studies for the next 50 years. Suffice to say that ecommerce is the new technology that will change our entire </a:t>
            </a:r>
            <a:r>
              <a:rPr lang="en-US" dirty="0" err="1" smtClean="0"/>
              <a:t>economy.ibute</a:t>
            </a:r>
            <a:r>
              <a:rPr lang="en-US" baseline="0" dirty="0" smtClean="0"/>
              <a:t> to the “Amazon effect</a:t>
            </a:r>
            <a:endParaRPr lang="en-US" dirty="0"/>
          </a:p>
        </p:txBody>
      </p:sp>
      <p:sp>
        <p:nvSpPr>
          <p:cNvPr id="4" name="Slide Number Placeholder 3"/>
          <p:cNvSpPr>
            <a:spLocks noGrp="1"/>
          </p:cNvSpPr>
          <p:nvPr>
            <p:ph type="sldNum" sz="quarter" idx="10"/>
          </p:nvPr>
        </p:nvSpPr>
        <p:spPr/>
        <p:txBody>
          <a:bodyPr/>
          <a:lstStyle/>
          <a:p>
            <a:fld id="{58111C37-8A23-D548-A89A-621DB7BAAEBE}" type="slidenum">
              <a:rPr lang="en-US" smtClean="0"/>
              <a:t>2</a:t>
            </a:fld>
            <a:endParaRPr lang="en-US"/>
          </a:p>
        </p:txBody>
      </p:sp>
    </p:spTree>
    <p:extLst>
      <p:ext uri="{BB962C8B-B14F-4D97-AF65-F5344CB8AC3E}">
        <p14:creationId xmlns:p14="http://schemas.microsoft.com/office/powerpoint/2010/main" val="10562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Brick and mortar retail locations will also completely change to be less about selling products on the shelf, and more about providing customers with memorable experiences and providing services to loyal customers. The future department store for example, will have little inventory on the shelves; customers will likely arrive to meet with stylists and fashion coordinators that will help choose patterns, materials, and styles that meet the customers desires and will design wardrobes that the customer can order online to their exact size. A few days later the customer will either go back to the store to pick up their new clothes, or will have their new styles waiting for them on their doorstep. The customer will get continuous emailed recommendations from their stylist on new trends and invite the customer to either order new styles in their size, or come into the store to see and feel the new trends for themselves.</a:t>
            </a:r>
            <a:endParaRPr lang="en-US" dirty="0"/>
          </a:p>
        </p:txBody>
      </p:sp>
      <p:sp>
        <p:nvSpPr>
          <p:cNvPr id="4" name="Slide Number Placeholder 3"/>
          <p:cNvSpPr>
            <a:spLocks noGrp="1"/>
          </p:cNvSpPr>
          <p:nvPr>
            <p:ph type="sldNum" sz="quarter" idx="10"/>
          </p:nvPr>
        </p:nvSpPr>
        <p:spPr/>
        <p:txBody>
          <a:bodyPr/>
          <a:lstStyle/>
          <a:p>
            <a:fld id="{58111C37-8A23-D548-A89A-621DB7BAAEBE}" type="slidenum">
              <a:rPr lang="en-US" smtClean="0"/>
              <a:t>3</a:t>
            </a:fld>
            <a:endParaRPr lang="en-US"/>
          </a:p>
        </p:txBody>
      </p:sp>
    </p:spTree>
    <p:extLst>
      <p:ext uri="{BB962C8B-B14F-4D97-AF65-F5344CB8AC3E}">
        <p14:creationId xmlns:p14="http://schemas.microsoft.com/office/powerpoint/2010/main" val="298350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Automated manufacturing facilities that require little to no retooling to shift from different manufactured products.</a:t>
            </a:r>
          </a:p>
          <a:p>
            <a:endParaRPr lang="en-US" dirty="0"/>
          </a:p>
          <a:p>
            <a:pPr marL="171450" indent="-171450">
              <a:buFont typeface="Arial" panose="020B0604020202020204" pitchFamily="34" charset="0"/>
              <a:buChar char="•"/>
            </a:pPr>
            <a:r>
              <a:rPr lang="en-US" dirty="0"/>
              <a:t>Allows for customer to create just the item features and options that they want, </a:t>
            </a:r>
          </a:p>
          <a:p>
            <a:pPr marL="171450" indent="-171450">
              <a:buFont typeface="Arial" panose="020B0604020202020204" pitchFamily="34" charset="0"/>
              <a:buChar char="•"/>
            </a:pPr>
            <a:r>
              <a:rPr lang="en-US" dirty="0"/>
              <a:t>allows quick fulfillment for customer orders,</a:t>
            </a:r>
          </a:p>
          <a:p>
            <a:pPr marL="171450" indent="-171450">
              <a:buFont typeface="Arial" panose="020B0604020202020204" pitchFamily="34" charset="0"/>
              <a:buChar char="•"/>
            </a:pPr>
            <a:r>
              <a:rPr lang="en-US" dirty="0"/>
              <a:t>means inventory levels of finished product, and fewer overstocked or </a:t>
            </a:r>
            <a:r>
              <a:rPr lang="en-US"/>
              <a:t>excess inventory items </a:t>
            </a:r>
            <a:r>
              <a:rPr lang="en-US" dirty="0"/>
              <a:t>that must be cleared at the end of a product lifecycle.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meet these new consumer demands automated manufacturing facilities will need to be established closer to consumers</a:t>
            </a:r>
          </a:p>
          <a:p>
            <a:pPr marL="628650" lvl="1" indent="-171450">
              <a:buFont typeface="Arial" panose="020B0604020202020204" pitchFamily="34" charset="0"/>
              <a:buChar char="•"/>
            </a:pPr>
            <a:r>
              <a:rPr lang="en-US" dirty="0"/>
              <a:t>Higher skilled jobs will be required to service, program and maintain the new automated systems.</a:t>
            </a:r>
          </a:p>
          <a:p>
            <a:pPr marL="628650" lvl="1" indent="-171450">
              <a:buFont typeface="Arial" panose="020B0604020202020204" pitchFamily="34" charset="0"/>
              <a:buChar char="•"/>
            </a:pPr>
            <a:r>
              <a:rPr lang="en-US" dirty="0"/>
              <a:t>Restored manufacturing will provide a competitive advantage in providing exactly what the consumer wants, when they want it vs a mass produced product that takes weeks to be shipped from overseas facilities.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8111C37-8A23-D548-A89A-621DB7BAAEBE}" type="slidenum">
              <a:rPr lang="en-US" smtClean="0"/>
              <a:t>4</a:t>
            </a:fld>
            <a:endParaRPr lang="en-US"/>
          </a:p>
        </p:txBody>
      </p:sp>
    </p:spTree>
    <p:extLst>
      <p:ext uri="{BB962C8B-B14F-4D97-AF65-F5344CB8AC3E}">
        <p14:creationId xmlns:p14="http://schemas.microsoft.com/office/powerpoint/2010/main" val="209504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1 ½ years of pressuring India</a:t>
            </a:r>
            <a:r>
              <a:rPr lang="en-US" baseline="0" dirty="0" smtClean="0"/>
              <a:t> to liberalize retail market in order to grow their cold chain, last year India allowed 100% FDI in Ecommerce for food products sourced in India.  Amazon is now investing $500 million into cold chain </a:t>
            </a:r>
          </a:p>
          <a:p>
            <a:endParaRPr lang="en-US" baseline="0" dirty="0" smtClean="0"/>
          </a:p>
          <a:p>
            <a:r>
              <a:rPr lang="en-US" baseline="0" dirty="0" smtClean="0"/>
              <a:t>Issues we are working on in China include return processing and tariffs for ecommerce.</a:t>
            </a:r>
          </a:p>
          <a:p>
            <a:r>
              <a:rPr lang="en-US" baseline="0" dirty="0" smtClean="0"/>
              <a:t>Also watching rules modifications for signs of increasing barrier to ecommerce </a:t>
            </a:r>
          </a:p>
          <a:p>
            <a:endParaRPr lang="en-US" baseline="0" dirty="0" smtClean="0"/>
          </a:p>
          <a:p>
            <a:r>
              <a:rPr lang="en-US" baseline="0" dirty="0" smtClean="0"/>
              <a:t>In Kenya, we have worked on developing supply </a:t>
            </a:r>
            <a:r>
              <a:rPr lang="en-US" baseline="0" dirty="0" err="1" smtClean="0"/>
              <a:t>chians</a:t>
            </a:r>
            <a:r>
              <a:rPr lang="en-US" baseline="0" dirty="0" smtClean="0"/>
              <a:t> including cold chain, so retailers and ecommerce providers deliver more products there and </a:t>
            </a:r>
            <a:r>
              <a:rPr lang="en-US" baseline="0" dirty="0" smtClean="0"/>
              <a:t>can source for Mid-east operations</a:t>
            </a:r>
          </a:p>
          <a:p>
            <a:endParaRPr lang="en-US" baseline="0" dirty="0" smtClean="0"/>
          </a:p>
          <a:p>
            <a:r>
              <a:rPr lang="en-US" baseline="0" dirty="0" smtClean="0"/>
              <a:t>In Brazil, we are engaged in the Commercial Dialogue to reduce burdens of customs, credit card payment issues and data sharing. </a:t>
            </a:r>
          </a:p>
          <a:p>
            <a:endParaRPr lang="en-US" baseline="0" dirty="0" smtClean="0"/>
          </a:p>
          <a:p>
            <a:r>
              <a:rPr lang="en-US" baseline="0" dirty="0" smtClean="0"/>
              <a:t>NAFTA – de </a:t>
            </a:r>
            <a:r>
              <a:rPr lang="en-US" baseline="0" dirty="0" err="1" smtClean="0"/>
              <a:t>minimus</a:t>
            </a:r>
            <a:endParaRPr lang="en-US" baseline="0" dirty="0" smtClean="0"/>
          </a:p>
          <a:p>
            <a:r>
              <a:rPr lang="en-US" baseline="0" dirty="0" smtClean="0"/>
              <a:t>Japan and UK on the horizon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8111C37-8A23-D548-A89A-621DB7BAAEBE}" type="slidenum">
              <a:rPr lang="en-US" smtClean="0"/>
              <a:t>6</a:t>
            </a:fld>
            <a:endParaRPr lang="en-US"/>
          </a:p>
        </p:txBody>
      </p:sp>
    </p:spTree>
    <p:extLst>
      <p:ext uri="{BB962C8B-B14F-4D97-AF65-F5344CB8AC3E}">
        <p14:creationId xmlns:p14="http://schemas.microsoft.com/office/powerpoint/2010/main" val="190194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U.S. create a high skilled workforce that will meet the needs of a new consumer market?</a:t>
            </a:r>
          </a:p>
          <a:p>
            <a:endParaRPr lang="en-US" dirty="0"/>
          </a:p>
          <a:p>
            <a:r>
              <a:rPr lang="en-US" dirty="0"/>
              <a:t>What policy changes will need to be made in order for businesses to more readily </a:t>
            </a:r>
            <a:r>
              <a:rPr lang="en-US" dirty="0" smtClean="0"/>
              <a:t>implement </a:t>
            </a:r>
            <a:r>
              <a:rPr lang="en-US" dirty="0"/>
              <a:t>new technologies that do not even exist today?</a:t>
            </a:r>
          </a:p>
          <a:p>
            <a:endParaRPr lang="en-US" dirty="0"/>
          </a:p>
          <a:p>
            <a:r>
              <a:rPr lang="en-US" dirty="0"/>
              <a:t>How do we shift our trade policies to better address the shift from containerized trade to package or parcel trade?</a:t>
            </a:r>
          </a:p>
          <a:p>
            <a:endParaRPr lang="en-US" dirty="0"/>
          </a:p>
          <a:p>
            <a:r>
              <a:rPr lang="en-US" dirty="0"/>
              <a:t>What can we do to make the United States more attractive to investments that will give U.S. business a leg up in a rapidly changing consumer market?</a:t>
            </a:r>
          </a:p>
          <a:p>
            <a:r>
              <a:rPr lang="en-US" dirty="0"/>
              <a:t> </a:t>
            </a:r>
          </a:p>
        </p:txBody>
      </p:sp>
      <p:sp>
        <p:nvSpPr>
          <p:cNvPr id="4" name="Slide Number Placeholder 3"/>
          <p:cNvSpPr>
            <a:spLocks noGrp="1"/>
          </p:cNvSpPr>
          <p:nvPr>
            <p:ph type="sldNum" sz="quarter" idx="10"/>
          </p:nvPr>
        </p:nvSpPr>
        <p:spPr/>
        <p:txBody>
          <a:bodyPr/>
          <a:lstStyle/>
          <a:p>
            <a:fld id="{58111C37-8A23-D548-A89A-621DB7BAAEBE}" type="slidenum">
              <a:rPr lang="en-US" smtClean="0"/>
              <a:t>7</a:t>
            </a:fld>
            <a:endParaRPr lang="en-US"/>
          </a:p>
        </p:txBody>
      </p:sp>
    </p:spTree>
    <p:extLst>
      <p:ext uri="{BB962C8B-B14F-4D97-AF65-F5344CB8AC3E}">
        <p14:creationId xmlns:p14="http://schemas.microsoft.com/office/powerpoint/2010/main" val="362738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2" y="2286000"/>
            <a:ext cx="9855199" cy="1373606"/>
          </a:xfrm>
          <a:prstGeom prst="rect">
            <a:avLst/>
          </a:prstGeom>
        </p:spPr>
        <p:txBody>
          <a:bodyPr anchor="t"/>
          <a:lstStyle>
            <a:lvl1pPr algn="l">
              <a:defRPr sz="4000" b="1" cap="all">
                <a:solidFill>
                  <a:schemeClr val="accent1">
                    <a:lumMod val="50000"/>
                  </a:schemeClr>
                </a:solidFill>
                <a:latin typeface="Myriad Pro" pitchFamily="34" charset="0"/>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2032002" y="4038601"/>
            <a:ext cx="9855199" cy="1295401"/>
          </a:xfrm>
        </p:spPr>
        <p:txBody>
          <a:bodyPr anchor="b"/>
          <a:lstStyle>
            <a:lvl1pPr marL="0" indent="0" algn="l">
              <a:buNone/>
              <a:defRPr sz="2000" baseline="0">
                <a:solidFill>
                  <a:schemeClr val="tx1">
                    <a:tint val="75000"/>
                  </a:schemeClr>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Name(s)</a:t>
            </a:r>
          </a:p>
          <a:p>
            <a:pPr lvl="0"/>
            <a:r>
              <a:rPr lang="en-US" dirty="0" smtClean="0"/>
              <a:t>Office</a:t>
            </a:r>
          </a:p>
          <a:p>
            <a:pPr lvl="0"/>
            <a:r>
              <a:rPr lang="en-US" dirty="0" smtClean="0"/>
              <a:t>DAS Unit</a:t>
            </a:r>
          </a:p>
        </p:txBody>
      </p:sp>
    </p:spTree>
    <p:extLst>
      <p:ext uri="{BB962C8B-B14F-4D97-AF65-F5344CB8AC3E}">
        <p14:creationId xmlns:p14="http://schemas.microsoft.com/office/powerpoint/2010/main" val="169044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2362200"/>
            <a:ext cx="9855199" cy="1373606"/>
          </a:xfrm>
          <a:prstGeom prst="rect">
            <a:avLst/>
          </a:prstGeom>
        </p:spPr>
        <p:txBody>
          <a:bodyPr anchor="t"/>
          <a:lstStyle>
            <a:lvl1pPr algn="l">
              <a:defRPr sz="4000" b="1" cap="all">
                <a:solidFill>
                  <a:schemeClr val="accent1">
                    <a:lumMod val="50000"/>
                  </a:schemeClr>
                </a:solidFill>
                <a:latin typeface="Myriad Pro" pitchFamily="34" charset="0"/>
              </a:defRPr>
            </a:lvl1pPr>
          </a:lstStyle>
          <a:p>
            <a:r>
              <a:rPr lang="en-US" dirty="0" err="1" smtClean="0"/>
              <a:t>Secion</a:t>
            </a:r>
            <a:r>
              <a:rPr lang="en-US" dirty="0" smtClean="0"/>
              <a:t> title</a:t>
            </a:r>
            <a:endParaRPr lang="en-US" dirty="0"/>
          </a:p>
        </p:txBody>
      </p:sp>
      <p:sp>
        <p:nvSpPr>
          <p:cNvPr id="3" name="Text Placeholder 2"/>
          <p:cNvSpPr>
            <a:spLocks noGrp="1"/>
          </p:cNvSpPr>
          <p:nvPr>
            <p:ph type="body" idx="1" hasCustomPrompt="1"/>
          </p:nvPr>
        </p:nvSpPr>
        <p:spPr>
          <a:xfrm>
            <a:off x="2032001" y="3733801"/>
            <a:ext cx="9855199" cy="1512887"/>
          </a:xfrm>
        </p:spPr>
        <p:txBody>
          <a:bodyPr anchor="b"/>
          <a:lstStyle>
            <a:lvl1pPr marL="0" indent="0" algn="l">
              <a:buNone/>
              <a:defRPr sz="2000" baseline="0">
                <a:solidFill>
                  <a:schemeClr val="tx1">
                    <a:tint val="75000"/>
                  </a:schemeClr>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Name(s)</a:t>
            </a:r>
          </a:p>
          <a:p>
            <a:pPr lvl="0"/>
            <a:r>
              <a:rPr lang="en-US" dirty="0" smtClean="0"/>
              <a:t>Office</a:t>
            </a:r>
          </a:p>
          <a:p>
            <a:pPr lvl="0"/>
            <a:r>
              <a:rPr lang="en-US" dirty="0" smtClean="0"/>
              <a:t>DAS Unit</a:t>
            </a:r>
          </a:p>
        </p:txBody>
      </p:sp>
    </p:spTree>
    <p:extLst>
      <p:ext uri="{BB962C8B-B14F-4D97-AF65-F5344CB8AC3E}">
        <p14:creationId xmlns:p14="http://schemas.microsoft.com/office/powerpoint/2010/main" val="31588056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1" y="1828800"/>
            <a:ext cx="9855199" cy="1373606"/>
          </a:xfrm>
          <a:prstGeom prst="rect">
            <a:avLst/>
          </a:prstGeom>
        </p:spPr>
        <p:txBody>
          <a:bodyPr anchor="t"/>
          <a:lstStyle>
            <a:lvl1pPr algn="l">
              <a:defRPr sz="4000" b="1" cap="all">
                <a:solidFill>
                  <a:schemeClr val="accent1">
                    <a:lumMod val="50000"/>
                  </a:schemeClr>
                </a:solidFill>
                <a:latin typeface="Myriad Pro" pitchFamily="34" charset="0"/>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1422401" y="3200401"/>
            <a:ext cx="9855199" cy="1512887"/>
          </a:xfrm>
        </p:spPr>
        <p:txBody>
          <a:bodyPr anchor="b"/>
          <a:lstStyle>
            <a:lvl1pPr marL="0" indent="0" algn="l">
              <a:buNone/>
              <a:defRPr sz="2000" baseline="0">
                <a:solidFill>
                  <a:schemeClr val="tx1">
                    <a:tint val="75000"/>
                  </a:schemeClr>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Name(s)</a:t>
            </a:r>
          </a:p>
          <a:p>
            <a:pPr lvl="0"/>
            <a:r>
              <a:rPr lang="en-US" dirty="0" smtClean="0"/>
              <a:t>Office</a:t>
            </a:r>
          </a:p>
          <a:p>
            <a:pPr lvl="0"/>
            <a:r>
              <a:rPr lang="en-US" dirty="0" smtClean="0"/>
              <a:t>DAS Unit</a:t>
            </a:r>
          </a:p>
        </p:txBody>
      </p:sp>
    </p:spTree>
    <p:extLst>
      <p:ext uri="{BB962C8B-B14F-4D97-AF65-F5344CB8AC3E}">
        <p14:creationId xmlns:p14="http://schemas.microsoft.com/office/powerpoint/2010/main" val="384936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5601" y="2057400"/>
            <a:ext cx="9855199" cy="1373606"/>
          </a:xfrm>
          <a:prstGeom prst="rect">
            <a:avLst/>
          </a:prstGeom>
        </p:spPr>
        <p:txBody>
          <a:bodyPr anchor="t"/>
          <a:lstStyle>
            <a:lvl1pPr algn="l">
              <a:defRPr sz="4000" b="1" cap="all">
                <a:solidFill>
                  <a:schemeClr val="accent1">
                    <a:lumMod val="50000"/>
                  </a:schemeClr>
                </a:solidFill>
                <a:latin typeface="Myriad Pro" pitchFamily="34" charset="0"/>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1625601" y="3429001"/>
            <a:ext cx="9855199" cy="1512887"/>
          </a:xfrm>
        </p:spPr>
        <p:txBody>
          <a:bodyPr anchor="b"/>
          <a:lstStyle>
            <a:lvl1pPr marL="0" indent="0" algn="l">
              <a:buNone/>
              <a:defRPr sz="2000" baseline="0">
                <a:solidFill>
                  <a:schemeClr val="tx1">
                    <a:tint val="75000"/>
                  </a:schemeClr>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Name(s)</a:t>
            </a:r>
          </a:p>
          <a:p>
            <a:pPr lvl="0"/>
            <a:r>
              <a:rPr lang="en-US" dirty="0" smtClean="0"/>
              <a:t>Office</a:t>
            </a:r>
          </a:p>
          <a:p>
            <a:pPr lvl="0"/>
            <a:r>
              <a:rPr lang="en-US" dirty="0" smtClean="0"/>
              <a:t>DAS Unit</a:t>
            </a:r>
          </a:p>
        </p:txBody>
      </p:sp>
    </p:spTree>
    <p:extLst>
      <p:ext uri="{BB962C8B-B14F-4D97-AF65-F5344CB8AC3E}">
        <p14:creationId xmlns:p14="http://schemas.microsoft.com/office/powerpoint/2010/main" val="13707187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32" y="1752600"/>
            <a:ext cx="11843568" cy="4495800"/>
          </a:xfrm>
        </p:spPr>
        <p:txBody>
          <a:bodyPr/>
          <a:lstStyle>
            <a:lvl1pPr>
              <a:defRPr sz="2800">
                <a:solidFill>
                  <a:srgbClr val="000000"/>
                </a:solidFill>
                <a:latin typeface="Myriad Pro" pitchFamily="34" charset="0"/>
              </a:defRPr>
            </a:lvl1pPr>
            <a:lvl2pPr>
              <a:defRPr sz="2400">
                <a:solidFill>
                  <a:srgbClr val="000000"/>
                </a:solidFill>
                <a:latin typeface="Myriad Pro" pitchFamily="34" charset="0"/>
              </a:defRPr>
            </a:lvl2pPr>
            <a:lvl3pPr>
              <a:defRPr sz="2000">
                <a:solidFill>
                  <a:srgbClr val="000000"/>
                </a:solidFill>
                <a:latin typeface="Myriad Pro" pitchFamily="34" charset="0"/>
              </a:defRPr>
            </a:lvl3pPr>
            <a:lvl4pPr>
              <a:defRPr sz="1800">
                <a:solidFill>
                  <a:srgbClr val="000000"/>
                </a:solidFill>
                <a:latin typeface="Myriad Pro" pitchFamily="34" charset="0"/>
              </a:defRPr>
            </a:lvl4pPr>
            <a:lvl5pPr>
              <a:defRPr sz="1600">
                <a:solidFill>
                  <a:srgbClr val="000000"/>
                </a:solidFill>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3109" y="-9832"/>
            <a:ext cx="12205109" cy="892283"/>
          </a:xfrm>
          <a:prstGeom prst="rect">
            <a:avLst/>
          </a:prstGeom>
        </p:spPr>
        <p:txBody>
          <a:bodyPr anchor="ctr">
            <a:normAutofit/>
          </a:bodyPr>
          <a:lstStyle>
            <a:lvl1pPr>
              <a:defRPr sz="2400" b="1" i="1">
                <a:solidFill>
                  <a:schemeClr val="bg1"/>
                </a:solidFi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01813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828800"/>
            <a:ext cx="10464800" cy="4419600"/>
          </a:xfrm>
        </p:spPr>
        <p:txBody>
          <a:bodyPr>
            <a:normAutofit/>
          </a:bodyPr>
          <a:lstStyle>
            <a:lvl1pPr>
              <a:defRPr sz="2400">
                <a:solidFill>
                  <a:srgbClr val="000000"/>
                </a:solidFill>
                <a:latin typeface="Myriad Pro" pitchFamily="34" charset="0"/>
              </a:defRPr>
            </a:lvl1pPr>
            <a:lvl2pPr>
              <a:defRPr sz="2000">
                <a:solidFill>
                  <a:srgbClr val="000000"/>
                </a:solidFill>
                <a:latin typeface="Myriad Pro" pitchFamily="34" charset="0"/>
              </a:defRPr>
            </a:lvl2pPr>
            <a:lvl3pPr>
              <a:defRPr sz="1800">
                <a:solidFill>
                  <a:srgbClr val="000000"/>
                </a:solidFill>
                <a:latin typeface="Myriad Pro" pitchFamily="34" charset="0"/>
              </a:defRPr>
            </a:lvl3pPr>
            <a:lvl4pPr>
              <a:defRPr sz="1600">
                <a:solidFill>
                  <a:srgbClr val="000000"/>
                </a:solidFill>
                <a:latin typeface="Myriad Pro" pitchFamily="34" charset="0"/>
              </a:defRPr>
            </a:lvl4pPr>
            <a:lvl5pPr>
              <a:defRPr sz="1400">
                <a:solidFill>
                  <a:srgbClr val="000000"/>
                </a:solidFill>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1" y="-9832"/>
            <a:ext cx="10464799" cy="771832"/>
          </a:xfrm>
          <a:prstGeom prst="rect">
            <a:avLst/>
          </a:prstGeom>
        </p:spPr>
        <p:txBody>
          <a:bodyPr anchor="ctr">
            <a:normAutofit/>
          </a:bodyPr>
          <a:lstStyle>
            <a:lvl1pPr>
              <a:defRPr sz="3200" b="1" i="1">
                <a:solidFill>
                  <a:schemeClr val="bg1"/>
                </a:solidFi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271168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27B8F-96AB-F149-A97B-4330C35123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F572D1-7C32-834F-97A1-BB9AFDF9BF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37DF95A-F9C4-5444-AEBB-7932262D0375}"/>
              </a:ext>
            </a:extLst>
          </p:cNvPr>
          <p:cNvSpPr>
            <a:spLocks noGrp="1"/>
          </p:cNvSpPr>
          <p:nvPr>
            <p:ph type="dt" sz="half" idx="10"/>
          </p:nvPr>
        </p:nvSpPr>
        <p:spPr>
          <a:xfrm>
            <a:off x="838200" y="6356350"/>
            <a:ext cx="2743200" cy="365125"/>
          </a:xfrm>
          <a:prstGeom prst="rect">
            <a:avLst/>
          </a:prstGeom>
        </p:spPr>
        <p:txBody>
          <a:bodyPr/>
          <a:lstStyle/>
          <a:p>
            <a:fld id="{BF48498E-F6D9-D143-A7EC-0C9A15006501}" type="datetimeFigureOut">
              <a:rPr lang="en-US" smtClean="0"/>
              <a:t>6/21/2017</a:t>
            </a:fld>
            <a:endParaRPr lang="en-US"/>
          </a:p>
        </p:txBody>
      </p:sp>
      <p:sp>
        <p:nvSpPr>
          <p:cNvPr id="5" name="Footer Placeholder 4">
            <a:extLst>
              <a:ext uri="{FF2B5EF4-FFF2-40B4-BE49-F238E27FC236}">
                <a16:creationId xmlns:a16="http://schemas.microsoft.com/office/drawing/2014/main" xmlns="" id="{B6FA0744-6125-3F44-BDCC-8F284ADCAA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52638CE-C13C-D943-A224-344A39696D61}"/>
              </a:ext>
            </a:extLst>
          </p:cNvPr>
          <p:cNvSpPr>
            <a:spLocks noGrp="1"/>
          </p:cNvSpPr>
          <p:nvPr>
            <p:ph type="sldNum" sz="quarter" idx="12"/>
          </p:nvPr>
        </p:nvSpPr>
        <p:spPr>
          <a:xfrm>
            <a:off x="8610600" y="6356350"/>
            <a:ext cx="2743200" cy="365125"/>
          </a:xfrm>
          <a:prstGeom prst="rect">
            <a:avLst/>
          </a:prstGeom>
        </p:spPr>
        <p:txBody>
          <a:bodyPr/>
          <a:lstStyle/>
          <a:p>
            <a:fld id="{3C752889-5166-7C45-80F1-4EC3BB159A1A}" type="slidenum">
              <a:rPr lang="en-US" smtClean="0"/>
              <a:t>‹#›</a:t>
            </a:fld>
            <a:endParaRPr lang="en-US"/>
          </a:p>
        </p:txBody>
      </p:sp>
    </p:spTree>
    <p:extLst>
      <p:ext uri="{BB962C8B-B14F-4D97-AF65-F5344CB8AC3E}">
        <p14:creationId xmlns:p14="http://schemas.microsoft.com/office/powerpoint/2010/main" val="151440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hite_DOC_logo.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152401"/>
            <a:ext cx="1625600" cy="481045"/>
          </a:xfrm>
          <a:prstGeom prst="rect">
            <a:avLst/>
          </a:prstGeom>
        </p:spPr>
      </p:pic>
      <p:pic>
        <p:nvPicPr>
          <p:cNvPr id="2" name="Picture 1" descr="PP_banner6.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2192000" cy="883056"/>
          </a:xfrm>
          <a:prstGeom prst="rect">
            <a:avLst/>
          </a:prstGeom>
        </p:spPr>
      </p:pic>
      <p:pic>
        <p:nvPicPr>
          <p:cNvPr id="9" name="Picture 8" descr="TradePolicylogo6-01.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24752" y="5919278"/>
            <a:ext cx="2265648" cy="542364"/>
          </a:xfrm>
          <a:prstGeom prst="rect">
            <a:avLst/>
          </a:prstGeom>
        </p:spPr>
      </p:pic>
      <p:sp>
        <p:nvSpPr>
          <p:cNvPr id="11" name="TextBox 10"/>
          <p:cNvSpPr txBox="1"/>
          <p:nvPr/>
        </p:nvSpPr>
        <p:spPr>
          <a:xfrm>
            <a:off x="14133690" y="5588001"/>
            <a:ext cx="184731" cy="461665"/>
          </a:xfrm>
          <a:prstGeom prst="rect">
            <a:avLst/>
          </a:prstGeom>
          <a:noFill/>
        </p:spPr>
        <p:txBody>
          <a:bodyPr wrap="none" rtlCol="0">
            <a:spAutoFit/>
          </a:bodyPr>
          <a:lstStyle/>
          <a:p>
            <a:endParaRPr lang="en-US" dirty="0"/>
          </a:p>
        </p:txBody>
      </p:sp>
      <p:pic>
        <p:nvPicPr>
          <p:cNvPr id="12" name="Picture 11" descr="White_DOC_logo.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1" y="127000"/>
            <a:ext cx="1802524" cy="533400"/>
          </a:xfrm>
          <a:prstGeom prst="rect">
            <a:avLst/>
          </a:prstGeom>
        </p:spPr>
      </p:pic>
      <p:pic>
        <p:nvPicPr>
          <p:cNvPr id="4" name="Picture 3" descr="PP_Bottombanner8.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5891706"/>
            <a:ext cx="12192000" cy="966294"/>
          </a:xfrm>
          <a:prstGeom prst="rect">
            <a:avLst/>
          </a:prstGeom>
        </p:spPr>
      </p:pic>
    </p:spTree>
    <p:extLst>
      <p:ext uri="{BB962C8B-B14F-4D97-AF65-F5344CB8AC3E}">
        <p14:creationId xmlns:p14="http://schemas.microsoft.com/office/powerpoint/2010/main" val="109217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2800" b="0" i="1"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yriad Pro"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800" kern="1200">
          <a:solidFill>
            <a:srgbClr val="000000"/>
          </a:solidFill>
          <a:latin typeface="Myriad Pro"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rgbClr val="000000"/>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AC3337-C2C8-8C4E-A5CD-7880C9E0BB55}"/>
              </a:ext>
            </a:extLst>
          </p:cNvPr>
          <p:cNvSpPr>
            <a:spLocks noGrp="1"/>
          </p:cNvSpPr>
          <p:nvPr>
            <p:ph type="title"/>
          </p:nvPr>
        </p:nvSpPr>
        <p:spPr/>
        <p:txBody>
          <a:bodyPr/>
          <a:lstStyle/>
          <a:p>
            <a:r>
              <a:rPr lang="en-US" sz="4000" dirty="0" smtClean="0">
                <a:solidFill>
                  <a:srgbClr val="002060"/>
                </a:solidFill>
              </a:rPr>
              <a:t>Looking to the Future: </a:t>
            </a:r>
            <a:br>
              <a:rPr lang="en-US" sz="4000" dirty="0" smtClean="0">
                <a:solidFill>
                  <a:srgbClr val="002060"/>
                </a:solidFill>
              </a:rPr>
            </a:br>
            <a:r>
              <a:rPr lang="en-US" sz="4000" dirty="0" smtClean="0">
                <a:solidFill>
                  <a:srgbClr val="002060"/>
                </a:solidFill>
              </a:rPr>
              <a:t>Retail Ecommerce</a:t>
            </a:r>
            <a:endParaRPr lang="en-US" sz="4000" dirty="0">
              <a:solidFill>
                <a:srgbClr val="002060"/>
              </a:solidFill>
            </a:endParaRPr>
          </a:p>
        </p:txBody>
      </p:sp>
      <p:sp>
        <p:nvSpPr>
          <p:cNvPr id="7" name="Text Placeholder 6"/>
          <p:cNvSpPr>
            <a:spLocks noGrp="1"/>
          </p:cNvSpPr>
          <p:nvPr>
            <p:ph type="body" idx="1"/>
          </p:nvPr>
        </p:nvSpPr>
        <p:spPr/>
        <p:txBody>
          <a:bodyPr/>
          <a:lstStyle/>
          <a:p>
            <a:r>
              <a:rPr lang="en-US" i="1" dirty="0" smtClean="0"/>
              <a:t>John D. Miller</a:t>
            </a:r>
          </a:p>
          <a:p>
            <a:r>
              <a:rPr lang="en-US" i="1" dirty="0" smtClean="0"/>
              <a:t>Supply Chain Team</a:t>
            </a:r>
          </a:p>
          <a:p>
            <a:r>
              <a:rPr lang="en-US" i="1" dirty="0" smtClean="0"/>
              <a:t>22 June 2017</a:t>
            </a:r>
            <a:endParaRPr lang="en-US" i="1" dirty="0"/>
          </a:p>
        </p:txBody>
      </p:sp>
    </p:spTree>
    <p:extLst>
      <p:ext uri="{BB962C8B-B14F-4D97-AF65-F5344CB8AC3E}">
        <p14:creationId xmlns:p14="http://schemas.microsoft.com/office/powerpoint/2010/main" val="2674878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1402" b="12261"/>
          <a:stretch/>
        </p:blipFill>
        <p:spPr>
          <a:xfrm>
            <a:off x="-2959" y="790112"/>
            <a:ext cx="12186264" cy="5149049"/>
          </a:xfrm>
          <a:prstGeom prst="rect">
            <a:avLst/>
          </a:prstGeom>
        </p:spPr>
      </p:pic>
      <p:sp>
        <p:nvSpPr>
          <p:cNvPr id="3" name="Content Placeholder 2">
            <a:extLst>
              <a:ext uri="{FF2B5EF4-FFF2-40B4-BE49-F238E27FC236}">
                <a16:creationId xmlns:a16="http://schemas.microsoft.com/office/drawing/2014/main" xmlns="" id="{D9F59BA7-1ECA-1A4F-95D3-62F48280D32F}"/>
              </a:ext>
            </a:extLst>
          </p:cNvPr>
          <p:cNvSpPr>
            <a:spLocks noGrp="1"/>
          </p:cNvSpPr>
          <p:nvPr>
            <p:ph idx="1"/>
          </p:nvPr>
        </p:nvSpPr>
        <p:spPr/>
        <p:txBody>
          <a:bodyPr/>
          <a:lstStyle/>
          <a:p>
            <a:pPr lvl="2"/>
            <a:endParaRPr lang="en-US" dirty="0"/>
          </a:p>
          <a:p>
            <a:pPr lvl="2"/>
            <a:endParaRPr lang="en-US" dirty="0"/>
          </a:p>
        </p:txBody>
      </p:sp>
      <p:sp>
        <p:nvSpPr>
          <p:cNvPr id="2" name="Title 1">
            <a:extLst>
              <a:ext uri="{FF2B5EF4-FFF2-40B4-BE49-F238E27FC236}">
                <a16:creationId xmlns:a16="http://schemas.microsoft.com/office/drawing/2014/main" xmlns="" id="{4214B029-7C23-A74A-8AB1-07268D76077F}"/>
              </a:ext>
            </a:extLst>
          </p:cNvPr>
          <p:cNvSpPr>
            <a:spLocks noGrp="1"/>
          </p:cNvSpPr>
          <p:nvPr>
            <p:ph type="title"/>
          </p:nvPr>
        </p:nvSpPr>
        <p:spPr/>
        <p:txBody>
          <a:bodyPr/>
          <a:lstStyle/>
          <a:p>
            <a:r>
              <a:rPr lang="en-US" dirty="0"/>
              <a:t>Current Scope of Retail</a:t>
            </a:r>
          </a:p>
        </p:txBody>
      </p:sp>
      <p:sp>
        <p:nvSpPr>
          <p:cNvPr id="5" name="Rectangle 4"/>
          <p:cNvSpPr/>
          <p:nvPr/>
        </p:nvSpPr>
        <p:spPr>
          <a:xfrm>
            <a:off x="0" y="790112"/>
            <a:ext cx="12192000" cy="5149049"/>
          </a:xfrm>
          <a:prstGeom prst="rect">
            <a:avLst/>
          </a:prstGeom>
          <a:solidFill>
            <a:schemeClr val="lt2">
              <a:alpha val="75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2739447132"/>
              </p:ext>
            </p:extLst>
          </p:nvPr>
        </p:nvGraphicFramePr>
        <p:xfrm>
          <a:off x="533400" y="914400"/>
          <a:ext cx="8229600" cy="5024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499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5922" r="1244" b="11104"/>
          <a:stretch/>
        </p:blipFill>
        <p:spPr>
          <a:xfrm>
            <a:off x="-1" y="790112"/>
            <a:ext cx="12192001" cy="5153487"/>
          </a:xfrm>
          <a:prstGeom prst="rect">
            <a:avLst/>
          </a:prstGeom>
        </p:spPr>
      </p:pic>
      <p:sp>
        <p:nvSpPr>
          <p:cNvPr id="3" name="Content Placeholder 2">
            <a:extLst>
              <a:ext uri="{FF2B5EF4-FFF2-40B4-BE49-F238E27FC236}">
                <a16:creationId xmlns:a16="http://schemas.microsoft.com/office/drawing/2014/main" xmlns="" id="{8E084BFD-CCC5-DE4D-9FBF-75BB1DA49A41}"/>
              </a:ext>
            </a:extLst>
          </p:cNvPr>
          <p:cNvSpPr>
            <a:spLocks noGrp="1"/>
          </p:cNvSpPr>
          <p:nvPr>
            <p:ph idx="1"/>
          </p:nvPr>
        </p:nvSpPr>
        <p:spPr/>
        <p:txBody>
          <a:bodyPr/>
          <a:lstStyle/>
          <a:p>
            <a:pPr lvl="1"/>
            <a:endParaRPr lang="en-US" dirty="0"/>
          </a:p>
          <a:p>
            <a:endParaRPr lang="en-US" dirty="0"/>
          </a:p>
        </p:txBody>
      </p:sp>
      <p:sp>
        <p:nvSpPr>
          <p:cNvPr id="2" name="Title 1">
            <a:extLst>
              <a:ext uri="{FF2B5EF4-FFF2-40B4-BE49-F238E27FC236}">
                <a16:creationId xmlns:a16="http://schemas.microsoft.com/office/drawing/2014/main" xmlns="" id="{827983EC-A57E-1449-8194-FD0A6FA24DD7}"/>
              </a:ext>
            </a:extLst>
          </p:cNvPr>
          <p:cNvSpPr>
            <a:spLocks noGrp="1"/>
          </p:cNvSpPr>
          <p:nvPr>
            <p:ph type="title"/>
          </p:nvPr>
        </p:nvSpPr>
        <p:spPr/>
        <p:txBody>
          <a:bodyPr/>
          <a:lstStyle/>
          <a:p>
            <a:r>
              <a:rPr lang="en-US" dirty="0"/>
              <a:t>Future of Retail</a:t>
            </a:r>
          </a:p>
        </p:txBody>
      </p:sp>
      <p:sp>
        <p:nvSpPr>
          <p:cNvPr id="5" name="Rectangle 4"/>
          <p:cNvSpPr/>
          <p:nvPr/>
        </p:nvSpPr>
        <p:spPr>
          <a:xfrm>
            <a:off x="0" y="790112"/>
            <a:ext cx="12192000" cy="5153487"/>
          </a:xfrm>
          <a:prstGeom prst="rect">
            <a:avLst/>
          </a:prstGeom>
          <a:solidFill>
            <a:schemeClr val="lt2">
              <a:alpha val="75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3163170219"/>
              </p:ext>
            </p:extLst>
          </p:nvPr>
        </p:nvGraphicFramePr>
        <p:xfrm>
          <a:off x="533400" y="914400"/>
          <a:ext cx="8229600" cy="512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4275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0111"/>
            <a:ext cx="12192000" cy="514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0B4C44F5-26CD-EB47-93EC-F96CC27CCB88}"/>
              </a:ext>
            </a:extLst>
          </p:cNvPr>
          <p:cNvSpPr>
            <a:spLocks noGrp="1"/>
          </p:cNvSpPr>
          <p:nvPr>
            <p:ph type="title"/>
          </p:nvPr>
        </p:nvSpPr>
        <p:spPr/>
        <p:txBody>
          <a:bodyPr/>
          <a:lstStyle/>
          <a:p>
            <a:r>
              <a:rPr lang="en-US" dirty="0"/>
              <a:t>Future of Manufacturing</a:t>
            </a:r>
          </a:p>
        </p:txBody>
      </p:sp>
      <p:sp>
        <p:nvSpPr>
          <p:cNvPr id="4" name="Rectangle 3"/>
          <p:cNvSpPr/>
          <p:nvPr/>
        </p:nvSpPr>
        <p:spPr>
          <a:xfrm>
            <a:off x="0" y="790112"/>
            <a:ext cx="12192000" cy="5149049"/>
          </a:xfrm>
          <a:prstGeom prst="rect">
            <a:avLst/>
          </a:prstGeom>
          <a:solidFill>
            <a:schemeClr val="lt2">
              <a:alpha val="75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2601774258"/>
              </p:ext>
            </p:extLst>
          </p:nvPr>
        </p:nvGraphicFramePr>
        <p:xfrm>
          <a:off x="533400" y="914400"/>
          <a:ext cx="8229600" cy="512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1349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01" r="9612" b="9287"/>
          <a:stretch/>
        </p:blipFill>
        <p:spPr bwMode="auto">
          <a:xfrm>
            <a:off x="-2" y="790112"/>
            <a:ext cx="12192002" cy="514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xmlns="" id="{FE94BF0F-5877-E44C-BEE1-AC1AE2D4D913}"/>
              </a:ext>
            </a:extLst>
          </p:cNvPr>
          <p:cNvSpPr>
            <a:spLocks noGrp="1"/>
          </p:cNvSpPr>
          <p:nvPr>
            <p:ph idx="1"/>
          </p:nvPr>
        </p:nvSpPr>
        <p:spPr/>
        <p:txBody>
          <a:bodyPr/>
          <a:lstStyle/>
          <a:p>
            <a:endParaRPr lang="en-US" dirty="0"/>
          </a:p>
          <a:p>
            <a:endParaRPr lang="en-US" dirty="0"/>
          </a:p>
          <a:p>
            <a:pPr lvl="1"/>
            <a:endParaRPr lang="en-US" dirty="0"/>
          </a:p>
        </p:txBody>
      </p:sp>
      <p:sp>
        <p:nvSpPr>
          <p:cNvPr id="2" name="Title 1">
            <a:extLst>
              <a:ext uri="{FF2B5EF4-FFF2-40B4-BE49-F238E27FC236}">
                <a16:creationId xmlns:a16="http://schemas.microsoft.com/office/drawing/2014/main" xmlns="" id="{3DD74301-5AD7-9A41-B892-AF4F1B5BE0D0}"/>
              </a:ext>
            </a:extLst>
          </p:cNvPr>
          <p:cNvSpPr>
            <a:spLocks noGrp="1"/>
          </p:cNvSpPr>
          <p:nvPr>
            <p:ph type="title"/>
          </p:nvPr>
        </p:nvSpPr>
        <p:spPr/>
        <p:txBody>
          <a:bodyPr anchor="ctr"/>
          <a:lstStyle/>
          <a:p>
            <a:r>
              <a:rPr lang="en-US" dirty="0"/>
              <a:t>Industry and Analysis’ Approach</a:t>
            </a:r>
          </a:p>
        </p:txBody>
      </p:sp>
      <p:sp>
        <p:nvSpPr>
          <p:cNvPr id="4" name="Rectangle 3"/>
          <p:cNvSpPr/>
          <p:nvPr/>
        </p:nvSpPr>
        <p:spPr>
          <a:xfrm>
            <a:off x="0" y="790112"/>
            <a:ext cx="12192000" cy="5149049"/>
          </a:xfrm>
          <a:prstGeom prst="rect">
            <a:avLst/>
          </a:prstGeom>
          <a:solidFill>
            <a:schemeClr val="lt2">
              <a:alpha val="75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755557280"/>
              </p:ext>
            </p:extLst>
          </p:nvPr>
        </p:nvGraphicFramePr>
        <p:xfrm>
          <a:off x="533400" y="914400"/>
          <a:ext cx="8229600" cy="5024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8941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0112"/>
            <a:ext cx="12192001" cy="514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International Focus</a:t>
            </a:r>
            <a:endParaRPr lang="en-US" dirty="0"/>
          </a:p>
        </p:txBody>
      </p:sp>
      <p:sp>
        <p:nvSpPr>
          <p:cNvPr id="7" name="Rectangle 6"/>
          <p:cNvSpPr/>
          <p:nvPr/>
        </p:nvSpPr>
        <p:spPr>
          <a:xfrm>
            <a:off x="0" y="790112"/>
            <a:ext cx="12192000" cy="5149049"/>
          </a:xfrm>
          <a:prstGeom prst="rect">
            <a:avLst/>
          </a:prstGeom>
          <a:solidFill>
            <a:schemeClr val="lt2">
              <a:alpha val="75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3662837647"/>
              </p:ext>
            </p:extLst>
          </p:nvPr>
        </p:nvGraphicFramePr>
        <p:xfrm>
          <a:off x="533400" y="914400"/>
          <a:ext cx="8229600" cy="5024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566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 t="13073" b="23602"/>
          <a:stretch/>
        </p:blipFill>
        <p:spPr>
          <a:xfrm>
            <a:off x="0" y="790112"/>
            <a:ext cx="12192000" cy="5149049"/>
          </a:xfrm>
          <a:prstGeom prst="rect">
            <a:avLst/>
          </a:prstGeom>
        </p:spPr>
      </p:pic>
      <p:sp>
        <p:nvSpPr>
          <p:cNvPr id="2" name="Title 1">
            <a:extLst>
              <a:ext uri="{FF2B5EF4-FFF2-40B4-BE49-F238E27FC236}">
                <a16:creationId xmlns:a16="http://schemas.microsoft.com/office/drawing/2014/main" xmlns="" id="{681292ED-C117-A74B-A8CF-10A80851B127}"/>
              </a:ext>
            </a:extLst>
          </p:cNvPr>
          <p:cNvSpPr>
            <a:spLocks noGrp="1"/>
          </p:cNvSpPr>
          <p:nvPr>
            <p:ph type="title"/>
          </p:nvPr>
        </p:nvSpPr>
        <p:spPr/>
        <p:txBody>
          <a:bodyPr/>
          <a:lstStyle/>
          <a:p>
            <a:r>
              <a:rPr lang="en-US" dirty="0"/>
              <a:t>Role of ACSCC</a:t>
            </a:r>
          </a:p>
        </p:txBody>
      </p:sp>
      <p:sp>
        <p:nvSpPr>
          <p:cNvPr id="5" name="Rectangle 4"/>
          <p:cNvSpPr/>
          <p:nvPr/>
        </p:nvSpPr>
        <p:spPr>
          <a:xfrm>
            <a:off x="0" y="790112"/>
            <a:ext cx="12192000" cy="5149049"/>
          </a:xfrm>
          <a:prstGeom prst="rect">
            <a:avLst/>
          </a:prstGeom>
          <a:solidFill>
            <a:schemeClr val="lt2">
              <a:alpha val="75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624963012"/>
              </p:ext>
            </p:extLst>
          </p:nvPr>
        </p:nvGraphicFramePr>
        <p:xfrm>
          <a:off x="533400" y="914400"/>
          <a:ext cx="8229600" cy="5024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0063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288168090"/>
              </p:ext>
            </p:extLst>
          </p:nvPr>
        </p:nvGraphicFramePr>
        <p:xfrm>
          <a:off x="4038600" y="1828800"/>
          <a:ext cx="36576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6D56DAC3-6253-B54D-A776-5819D92B8D5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954472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IA Theme">
  <a:themeElements>
    <a:clrScheme name="ITA Colors">
      <a:dk1>
        <a:srgbClr val="00385D"/>
      </a:dk1>
      <a:lt1>
        <a:sysClr val="window" lastClr="FFFFFF"/>
      </a:lt1>
      <a:dk2>
        <a:srgbClr val="006BAD"/>
      </a:dk2>
      <a:lt2>
        <a:srgbClr val="EEECE1"/>
      </a:lt2>
      <a:accent1>
        <a:srgbClr val="368DC0"/>
      </a:accent1>
      <a:accent2>
        <a:srgbClr val="56050B"/>
      </a:accent2>
      <a:accent3>
        <a:srgbClr val="005262"/>
      </a:accent3>
      <a:accent4>
        <a:srgbClr val="B1983B"/>
      </a:accent4>
      <a:accent5>
        <a:srgbClr val="6AA300"/>
      </a:accent5>
      <a:accent6>
        <a:srgbClr val="742876"/>
      </a:accent6>
      <a:hlink>
        <a:srgbClr val="0000FF"/>
      </a:hlink>
      <a:folHlink>
        <a:srgbClr val="8DB3E2"/>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1149</TotalTime>
  <Words>921</Words>
  <Application>Microsoft Office PowerPoint</Application>
  <PresentationFormat>Custom</PresentationFormat>
  <Paragraphs>95</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IA Theme</vt:lpstr>
      <vt:lpstr>Looking to the Future:  Retail Ecommerce</vt:lpstr>
      <vt:lpstr>Current Scope of Retail</vt:lpstr>
      <vt:lpstr>Future of Retail</vt:lpstr>
      <vt:lpstr>Future of Manufacturing</vt:lpstr>
      <vt:lpstr>Industry and Analysis’ Approach</vt:lpstr>
      <vt:lpstr>International Focus</vt:lpstr>
      <vt:lpstr>Role of ACSCC</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and the Future U.S. Economy</dc:title>
  <dc:creator>John Miller</dc:creator>
  <cp:lastModifiedBy>John Miller</cp:lastModifiedBy>
  <cp:revision>23</cp:revision>
  <dcterms:modified xsi:type="dcterms:W3CDTF">2017-06-21T12:19:23Z</dcterms:modified>
</cp:coreProperties>
</file>